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29"/>
  </p:notesMasterIdLst>
  <p:sldIdLst>
    <p:sldId id="256" r:id="rId2"/>
    <p:sldId id="2147483646" r:id="rId3"/>
    <p:sldId id="274" r:id="rId4"/>
    <p:sldId id="2147483639" r:id="rId5"/>
    <p:sldId id="257" r:id="rId6"/>
    <p:sldId id="258" r:id="rId7"/>
    <p:sldId id="273" r:id="rId8"/>
    <p:sldId id="2147483640" r:id="rId9"/>
    <p:sldId id="270" r:id="rId10"/>
    <p:sldId id="271" r:id="rId11"/>
    <p:sldId id="275" r:id="rId12"/>
    <p:sldId id="2147483641" r:id="rId13"/>
    <p:sldId id="272" r:id="rId14"/>
    <p:sldId id="2147483644" r:id="rId15"/>
    <p:sldId id="263" r:id="rId16"/>
    <p:sldId id="261" r:id="rId17"/>
    <p:sldId id="264" r:id="rId18"/>
    <p:sldId id="262" r:id="rId19"/>
    <p:sldId id="265" r:id="rId20"/>
    <p:sldId id="267" r:id="rId21"/>
    <p:sldId id="268" r:id="rId22"/>
    <p:sldId id="266" r:id="rId23"/>
    <p:sldId id="269" r:id="rId24"/>
    <p:sldId id="259" r:id="rId25"/>
    <p:sldId id="260" r:id="rId26"/>
    <p:sldId id="2147483642" r:id="rId27"/>
    <p:sldId id="214748364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D8843A"/>
    <a:srgbClr val="3FBEB0"/>
    <a:srgbClr val="57C5A5"/>
    <a:srgbClr val="53BBF4"/>
    <a:srgbClr val="14395E"/>
    <a:srgbClr val="58C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20EA5D-69CB-47C2-9BEC-4956716D4E9C}" v="259" dt="2025-09-10T18:06:56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242" autoAdjust="0"/>
  </p:normalViewPr>
  <p:slideViewPr>
    <p:cSldViewPr snapToGrid="0">
      <p:cViewPr>
        <p:scale>
          <a:sx n="100" d="100"/>
          <a:sy n="100" d="100"/>
        </p:scale>
        <p:origin x="168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a de Lima Masson Guimarães" userId="1b5e9e2c-7090-4e44-821f-f19f4d16661a" providerId="ADAL" clId="{7D9552FA-52A6-476F-A8F0-3D9BC8BAF617}"/>
    <pc:docChg chg="undo redo custSel addSld delSld modSld">
      <pc:chgData name="Marta de Lima Masson Guimarães" userId="1b5e9e2c-7090-4e44-821f-f19f4d16661a" providerId="ADAL" clId="{7D9552FA-52A6-476F-A8F0-3D9BC8BAF617}" dt="2025-09-10T18:08:07.537" v="4756" actId="20577"/>
      <pc:docMkLst>
        <pc:docMk/>
      </pc:docMkLst>
      <pc:sldChg chg="modNotesTx">
        <pc:chgData name="Marta de Lima Masson Guimarães" userId="1b5e9e2c-7090-4e44-821f-f19f4d16661a" providerId="ADAL" clId="{7D9552FA-52A6-476F-A8F0-3D9BC8BAF617}" dt="2025-09-08T00:00:46.626" v="23" actId="6549"/>
        <pc:sldMkLst>
          <pc:docMk/>
          <pc:sldMk cId="2780728716" sldId="257"/>
        </pc:sldMkLst>
      </pc:sldChg>
      <pc:sldChg chg="modNotesTx">
        <pc:chgData name="Marta de Lima Masson Guimarães" userId="1b5e9e2c-7090-4e44-821f-f19f4d16661a" providerId="ADAL" clId="{7D9552FA-52A6-476F-A8F0-3D9BC8BAF617}" dt="2025-09-10T14:22:41.193" v="2500" actId="20577"/>
        <pc:sldMkLst>
          <pc:docMk/>
          <pc:sldMk cId="1151042353" sldId="258"/>
        </pc:sldMkLst>
      </pc:sldChg>
      <pc:sldChg chg="modSp mod">
        <pc:chgData name="Marta de Lima Masson Guimarães" userId="1b5e9e2c-7090-4e44-821f-f19f4d16661a" providerId="ADAL" clId="{7D9552FA-52A6-476F-A8F0-3D9BC8BAF617}" dt="2025-09-10T18:08:07.537" v="4756" actId="20577"/>
        <pc:sldMkLst>
          <pc:docMk/>
          <pc:sldMk cId="2694960060" sldId="259"/>
        </pc:sldMkLst>
        <pc:spChg chg="mod">
          <ac:chgData name="Marta de Lima Masson Guimarães" userId="1b5e9e2c-7090-4e44-821f-f19f4d16661a" providerId="ADAL" clId="{7D9552FA-52A6-476F-A8F0-3D9BC8BAF617}" dt="2025-09-10T18:08:07.537" v="4756" actId="20577"/>
          <ac:spMkLst>
            <pc:docMk/>
            <pc:sldMk cId="2694960060" sldId="259"/>
            <ac:spMk id="3" creationId="{26E7B54E-6789-9B5A-3934-511D915AFBD4}"/>
          </ac:spMkLst>
        </pc:spChg>
      </pc:sldChg>
      <pc:sldChg chg="modSp mod">
        <pc:chgData name="Marta de Lima Masson Guimarães" userId="1b5e9e2c-7090-4e44-821f-f19f4d16661a" providerId="ADAL" clId="{7D9552FA-52A6-476F-A8F0-3D9BC8BAF617}" dt="2025-09-10T18:00:59.259" v="4669" actId="20577"/>
        <pc:sldMkLst>
          <pc:docMk/>
          <pc:sldMk cId="2551499741" sldId="260"/>
        </pc:sldMkLst>
        <pc:spChg chg="mod">
          <ac:chgData name="Marta de Lima Masson Guimarães" userId="1b5e9e2c-7090-4e44-821f-f19f4d16661a" providerId="ADAL" clId="{7D9552FA-52A6-476F-A8F0-3D9BC8BAF617}" dt="2025-09-10T18:00:59.259" v="4669" actId="20577"/>
          <ac:spMkLst>
            <pc:docMk/>
            <pc:sldMk cId="2551499741" sldId="260"/>
            <ac:spMk id="3" creationId="{90D4927E-778D-B6E3-F478-A3CD27A1E396}"/>
          </ac:spMkLst>
        </pc:spChg>
      </pc:sldChg>
      <pc:sldChg chg="modSp mod">
        <pc:chgData name="Marta de Lima Masson Guimarães" userId="1b5e9e2c-7090-4e44-821f-f19f4d16661a" providerId="ADAL" clId="{7D9552FA-52A6-476F-A8F0-3D9BC8BAF617}" dt="2025-09-10T17:34:08.204" v="4579" actId="6549"/>
        <pc:sldMkLst>
          <pc:docMk/>
          <pc:sldMk cId="3583024651" sldId="265"/>
        </pc:sldMkLst>
        <pc:spChg chg="mod">
          <ac:chgData name="Marta de Lima Masson Guimarães" userId="1b5e9e2c-7090-4e44-821f-f19f4d16661a" providerId="ADAL" clId="{7D9552FA-52A6-476F-A8F0-3D9BC8BAF617}" dt="2025-09-10T17:34:08.204" v="4579" actId="6549"/>
          <ac:spMkLst>
            <pc:docMk/>
            <pc:sldMk cId="3583024651" sldId="265"/>
            <ac:spMk id="3" creationId="{BFF4ACD0-5A9F-A9EB-4684-2D9F013D9A43}"/>
          </ac:spMkLst>
        </pc:spChg>
      </pc:sldChg>
      <pc:sldChg chg="modSp mod">
        <pc:chgData name="Marta de Lima Masson Guimarães" userId="1b5e9e2c-7090-4e44-821f-f19f4d16661a" providerId="ADAL" clId="{7D9552FA-52A6-476F-A8F0-3D9BC8BAF617}" dt="2025-09-10T17:36:36.111" v="4628" actId="20577"/>
        <pc:sldMkLst>
          <pc:docMk/>
          <pc:sldMk cId="2969939876" sldId="268"/>
        </pc:sldMkLst>
        <pc:spChg chg="mod">
          <ac:chgData name="Marta de Lima Masson Guimarães" userId="1b5e9e2c-7090-4e44-821f-f19f4d16661a" providerId="ADAL" clId="{7D9552FA-52A6-476F-A8F0-3D9BC8BAF617}" dt="2025-09-10T17:36:36.111" v="4628" actId="20577"/>
          <ac:spMkLst>
            <pc:docMk/>
            <pc:sldMk cId="2969939876" sldId="268"/>
            <ac:spMk id="10" creationId="{A3B22E4F-28B5-93D9-4B7A-ADDB56C0E3C8}"/>
          </ac:spMkLst>
        </pc:spChg>
      </pc:sldChg>
      <pc:sldChg chg="addSp delSp modSp mod">
        <pc:chgData name="Marta de Lima Masson Guimarães" userId="1b5e9e2c-7090-4e44-821f-f19f4d16661a" providerId="ADAL" clId="{7D9552FA-52A6-476F-A8F0-3D9BC8BAF617}" dt="2025-09-10T17:47:43.868" v="4665" actId="20577"/>
        <pc:sldMkLst>
          <pc:docMk/>
          <pc:sldMk cId="3311134725" sldId="269"/>
        </pc:sldMkLst>
        <pc:spChg chg="mod">
          <ac:chgData name="Marta de Lima Masson Guimarães" userId="1b5e9e2c-7090-4e44-821f-f19f4d16661a" providerId="ADAL" clId="{7D9552FA-52A6-476F-A8F0-3D9BC8BAF617}" dt="2025-09-10T17:47:43.868" v="4665" actId="20577"/>
          <ac:spMkLst>
            <pc:docMk/>
            <pc:sldMk cId="3311134725" sldId="269"/>
            <ac:spMk id="7" creationId="{5AE66BC5-B805-83FA-5AFD-D8CC1AA68C7A}"/>
          </ac:spMkLst>
        </pc:spChg>
        <pc:picChg chg="add mod">
          <ac:chgData name="Marta de Lima Masson Guimarães" userId="1b5e9e2c-7090-4e44-821f-f19f4d16661a" providerId="ADAL" clId="{7D9552FA-52A6-476F-A8F0-3D9BC8BAF617}" dt="2025-09-10T17:46:20.382" v="4632" actId="14861"/>
          <ac:picMkLst>
            <pc:docMk/>
            <pc:sldMk cId="3311134725" sldId="269"/>
            <ac:picMk id="4" creationId="{D877B9BB-F7AA-F1B0-A76A-8BFE9332C2B9}"/>
          </ac:picMkLst>
        </pc:picChg>
        <pc:picChg chg="del">
          <ac:chgData name="Marta de Lima Masson Guimarães" userId="1b5e9e2c-7090-4e44-821f-f19f4d16661a" providerId="ADAL" clId="{7D9552FA-52A6-476F-A8F0-3D9BC8BAF617}" dt="2025-09-10T17:45:34.029" v="4629" actId="478"/>
          <ac:picMkLst>
            <pc:docMk/>
            <pc:sldMk cId="3311134725" sldId="269"/>
            <ac:picMk id="5" creationId="{74F003F9-BE16-1589-F10B-C8B5DE13AF24}"/>
          </ac:picMkLst>
        </pc:picChg>
      </pc:sldChg>
      <pc:sldChg chg="addSp delSp modSp new del">
        <pc:chgData name="Marta de Lima Masson Guimarães" userId="1b5e9e2c-7090-4e44-821f-f19f4d16661a" providerId="ADAL" clId="{7D9552FA-52A6-476F-A8F0-3D9BC8BAF617}" dt="2025-09-09T12:32:51.996" v="57" actId="47"/>
        <pc:sldMkLst>
          <pc:docMk/>
          <pc:sldMk cId="1077318416" sldId="270"/>
        </pc:sldMkLst>
        <pc:spChg chg="del">
          <ac:chgData name="Marta de Lima Masson Guimarães" userId="1b5e9e2c-7090-4e44-821f-f19f4d16661a" providerId="ADAL" clId="{7D9552FA-52A6-476F-A8F0-3D9BC8BAF617}" dt="2025-09-09T11:33:21.093" v="35"/>
          <ac:spMkLst>
            <pc:docMk/>
            <pc:sldMk cId="1077318416" sldId="270"/>
            <ac:spMk id="3" creationId="{6CFF4F6D-49C0-DE4A-8E9B-24E68893E3D8}"/>
          </ac:spMkLst>
        </pc:spChg>
        <pc:picChg chg="add mod">
          <ac:chgData name="Marta de Lima Masson Guimarães" userId="1b5e9e2c-7090-4e44-821f-f19f4d16661a" providerId="ADAL" clId="{7D9552FA-52A6-476F-A8F0-3D9BC8BAF617}" dt="2025-09-09T11:33:21.093" v="35"/>
          <ac:picMkLst>
            <pc:docMk/>
            <pc:sldMk cId="1077318416" sldId="270"/>
            <ac:picMk id="4" creationId="{17988D27-5BEC-DD3C-D567-8CD8CACEC573}"/>
          </ac:picMkLst>
        </pc:picChg>
      </pc:sldChg>
      <pc:sldChg chg="addSp delSp modSp add mod modAnim">
        <pc:chgData name="Marta de Lima Masson Guimarães" userId="1b5e9e2c-7090-4e44-821f-f19f4d16661a" providerId="ADAL" clId="{7D9552FA-52A6-476F-A8F0-3D9BC8BAF617}" dt="2025-09-10T16:11:02.369" v="4578" actId="404"/>
        <pc:sldMkLst>
          <pc:docMk/>
          <pc:sldMk cId="3099467487" sldId="270"/>
        </pc:sldMkLst>
        <pc:spChg chg="add mod ord">
          <ac:chgData name="Marta de Lima Masson Guimarães" userId="1b5e9e2c-7090-4e44-821f-f19f4d16661a" providerId="ADAL" clId="{7D9552FA-52A6-476F-A8F0-3D9BC8BAF617}" dt="2025-09-10T16:11:02.369" v="4578" actId="404"/>
          <ac:spMkLst>
            <pc:docMk/>
            <pc:sldMk cId="3099467487" sldId="270"/>
            <ac:spMk id="12" creationId="{9BBF1DAE-719E-83A3-5AF2-342680C75E43}"/>
          </ac:spMkLst>
        </pc:spChg>
        <pc:spChg chg="mod">
          <ac:chgData name="Marta de Lima Masson Guimarães" userId="1b5e9e2c-7090-4e44-821f-f19f4d16661a" providerId="ADAL" clId="{7D9552FA-52A6-476F-A8F0-3D9BC8BAF617}" dt="2025-09-09T13:36:27.271" v="771" actId="1076"/>
          <ac:spMkLst>
            <pc:docMk/>
            <pc:sldMk cId="3099467487" sldId="270"/>
            <ac:spMk id="17" creationId="{FAA70AB8-2631-2A84-B2E9-CB5C840B4231}"/>
          </ac:spMkLst>
        </pc:spChg>
        <pc:spChg chg="add mod">
          <ac:chgData name="Marta de Lima Masson Guimarães" userId="1b5e9e2c-7090-4e44-821f-f19f4d16661a" providerId="ADAL" clId="{7D9552FA-52A6-476F-A8F0-3D9BC8BAF617}" dt="2025-09-10T16:11:02.369" v="4578" actId="404"/>
          <ac:spMkLst>
            <pc:docMk/>
            <pc:sldMk cId="3099467487" sldId="270"/>
            <ac:spMk id="18" creationId="{C11C609B-5477-9A94-BD74-3E3186860BE8}"/>
          </ac:spMkLst>
        </pc:spChg>
        <pc:spChg chg="del mod">
          <ac:chgData name="Marta de Lima Masson Guimarães" userId="1b5e9e2c-7090-4e44-821f-f19f4d16661a" providerId="ADAL" clId="{7D9552FA-52A6-476F-A8F0-3D9BC8BAF617}" dt="2025-09-09T13:29:37.273" v="578" actId="478"/>
          <ac:spMkLst>
            <pc:docMk/>
            <pc:sldMk cId="3099467487" sldId="270"/>
            <ac:spMk id="25" creationId="{ECF8E96E-A4B5-A01D-2C2A-FAD901847D1E}"/>
          </ac:spMkLst>
        </pc:spChg>
        <pc:spChg chg="del">
          <ac:chgData name="Marta de Lima Masson Guimarães" userId="1b5e9e2c-7090-4e44-821f-f19f4d16661a" providerId="ADAL" clId="{7D9552FA-52A6-476F-A8F0-3D9BC8BAF617}" dt="2025-09-09T13:36:09.175" v="770" actId="478"/>
          <ac:spMkLst>
            <pc:docMk/>
            <pc:sldMk cId="3099467487" sldId="270"/>
            <ac:spMk id="29" creationId="{1CA9BE06-2122-25AE-DD5E-410FE13C0619}"/>
          </ac:spMkLst>
        </pc:spChg>
        <pc:spChg chg="del">
          <ac:chgData name="Marta de Lima Masson Guimarães" userId="1b5e9e2c-7090-4e44-821f-f19f4d16661a" providerId="ADAL" clId="{7D9552FA-52A6-476F-A8F0-3D9BC8BAF617}" dt="2025-09-09T13:07:15.817" v="571" actId="478"/>
          <ac:spMkLst>
            <pc:docMk/>
            <pc:sldMk cId="3099467487" sldId="270"/>
            <ac:spMk id="31" creationId="{8845D5EF-CEB5-6E31-9743-2DDFD0CED0E4}"/>
          </ac:spMkLst>
        </pc:spChg>
        <pc:spChg chg="mod">
          <ac:chgData name="Marta de Lima Masson Guimarães" userId="1b5e9e2c-7090-4e44-821f-f19f4d16661a" providerId="ADAL" clId="{7D9552FA-52A6-476F-A8F0-3D9BC8BAF617}" dt="2025-09-09T13:09:13.407" v="574" actId="1076"/>
          <ac:spMkLst>
            <pc:docMk/>
            <pc:sldMk cId="3099467487" sldId="270"/>
            <ac:spMk id="47" creationId="{0485222D-9CC1-8312-EE9B-4257B338A0C5}"/>
          </ac:spMkLst>
        </pc:spChg>
        <pc:spChg chg="del">
          <ac:chgData name="Marta de Lima Masson Guimarães" userId="1b5e9e2c-7090-4e44-821f-f19f4d16661a" providerId="ADAL" clId="{7D9552FA-52A6-476F-A8F0-3D9BC8BAF617}" dt="2025-09-09T13:07:11.360" v="570" actId="478"/>
          <ac:spMkLst>
            <pc:docMk/>
            <pc:sldMk cId="3099467487" sldId="270"/>
            <ac:spMk id="48" creationId="{B8DAC031-9F53-BF4E-9BCD-7EDA7957399B}"/>
          </ac:spMkLst>
        </pc:spChg>
        <pc:cxnChg chg="mod">
          <ac:chgData name="Marta de Lima Masson Guimarães" userId="1b5e9e2c-7090-4e44-821f-f19f4d16661a" providerId="ADAL" clId="{7D9552FA-52A6-476F-A8F0-3D9BC8BAF617}" dt="2025-09-09T13:36:42.723" v="774" actId="14100"/>
          <ac:cxnSpMkLst>
            <pc:docMk/>
            <pc:sldMk cId="3099467487" sldId="270"/>
            <ac:cxnSpMk id="16" creationId="{5D12B20B-F629-DC25-EEE2-7912C4A2F522}"/>
          </ac:cxnSpMkLst>
        </pc:cxnChg>
        <pc:cxnChg chg="del mod">
          <ac:chgData name="Marta de Lima Masson Guimarães" userId="1b5e9e2c-7090-4e44-821f-f19f4d16661a" providerId="ADAL" clId="{7D9552FA-52A6-476F-A8F0-3D9BC8BAF617}" dt="2025-09-09T13:35:53.905" v="768" actId="478"/>
          <ac:cxnSpMkLst>
            <pc:docMk/>
            <pc:sldMk cId="3099467487" sldId="270"/>
            <ac:cxnSpMk id="26" creationId="{7802BEBE-4251-27E9-6CD9-E8676F58A8AF}"/>
          </ac:cxnSpMkLst>
        </pc:cxnChg>
        <pc:cxnChg chg="mod">
          <ac:chgData name="Marta de Lima Masson Guimarães" userId="1b5e9e2c-7090-4e44-821f-f19f4d16661a" providerId="ADAL" clId="{7D9552FA-52A6-476F-A8F0-3D9BC8BAF617}" dt="2025-09-09T13:36:46.771" v="775" actId="14100"/>
          <ac:cxnSpMkLst>
            <pc:docMk/>
            <pc:sldMk cId="3099467487" sldId="270"/>
            <ac:cxnSpMk id="39" creationId="{278140BC-241A-0048-7986-8029B5CC54A7}"/>
          </ac:cxnSpMkLst>
        </pc:cxnChg>
        <pc:cxnChg chg="mod">
          <ac:chgData name="Marta de Lima Masson Guimarães" userId="1b5e9e2c-7090-4e44-821f-f19f4d16661a" providerId="ADAL" clId="{7D9552FA-52A6-476F-A8F0-3D9BC8BAF617}" dt="2025-09-09T13:09:17.228" v="575" actId="14100"/>
          <ac:cxnSpMkLst>
            <pc:docMk/>
            <pc:sldMk cId="3099467487" sldId="270"/>
            <ac:cxnSpMk id="46" creationId="{4B7B3AE3-FBC5-4A59-734F-D802A78A1FA0}"/>
          </ac:cxnSpMkLst>
        </pc:cxnChg>
        <pc:cxnChg chg="mod">
          <ac:chgData name="Marta de Lima Masson Guimarães" userId="1b5e9e2c-7090-4e44-821f-f19f4d16661a" providerId="ADAL" clId="{7D9552FA-52A6-476F-A8F0-3D9BC8BAF617}" dt="2025-09-09T13:09:33.485" v="577" actId="14100"/>
          <ac:cxnSpMkLst>
            <pc:docMk/>
            <pc:sldMk cId="3099467487" sldId="270"/>
            <ac:cxnSpMk id="50" creationId="{5A0DEC12-9110-6FD1-09DD-846DB2A075C3}"/>
          </ac:cxnSpMkLst>
        </pc:cxnChg>
        <pc:cxnChg chg="del mod">
          <ac:chgData name="Marta de Lima Masson Guimarães" userId="1b5e9e2c-7090-4e44-821f-f19f4d16661a" providerId="ADAL" clId="{7D9552FA-52A6-476F-A8F0-3D9BC8BAF617}" dt="2025-09-09T13:35:31.878" v="765" actId="478"/>
          <ac:cxnSpMkLst>
            <pc:docMk/>
            <pc:sldMk cId="3099467487" sldId="270"/>
            <ac:cxnSpMk id="57" creationId="{2087A18B-B1FF-57C5-5515-7F1230E4114F}"/>
          </ac:cxnSpMkLst>
        </pc:cxnChg>
      </pc:sldChg>
      <pc:sldChg chg="modSp add modAnim modNotesTx">
        <pc:chgData name="Marta de Lima Masson Guimarães" userId="1b5e9e2c-7090-4e44-821f-f19f4d16661a" providerId="ADAL" clId="{7D9552FA-52A6-476F-A8F0-3D9BC8BAF617}" dt="2025-09-10T14:43:51.494" v="2572"/>
        <pc:sldMkLst>
          <pc:docMk/>
          <pc:sldMk cId="2325406815" sldId="271"/>
        </pc:sldMkLst>
        <pc:spChg chg="mod">
          <ac:chgData name="Marta de Lima Masson Guimarães" userId="1b5e9e2c-7090-4e44-821f-f19f4d16661a" providerId="ADAL" clId="{7D9552FA-52A6-476F-A8F0-3D9BC8BAF617}" dt="2025-09-10T14:43:32.335" v="2568" actId="1037"/>
          <ac:spMkLst>
            <pc:docMk/>
            <pc:sldMk cId="2325406815" sldId="271"/>
            <ac:spMk id="27" creationId="{4C1C7636-8407-EA4F-2BCA-7E337B165283}"/>
          </ac:spMkLst>
        </pc:spChg>
        <pc:spChg chg="mod">
          <ac:chgData name="Marta de Lima Masson Guimarães" userId="1b5e9e2c-7090-4e44-821f-f19f4d16661a" providerId="ADAL" clId="{7D9552FA-52A6-476F-A8F0-3D9BC8BAF617}" dt="2025-09-10T14:43:32.335" v="2568" actId="1037"/>
          <ac:spMkLst>
            <pc:docMk/>
            <pc:sldMk cId="2325406815" sldId="271"/>
            <ac:spMk id="28" creationId="{1E604743-C8C0-1530-5DF0-2F06D12FA1E0}"/>
          </ac:spMkLst>
        </pc:spChg>
        <pc:spChg chg="mod">
          <ac:chgData name="Marta de Lima Masson Guimarães" userId="1b5e9e2c-7090-4e44-821f-f19f4d16661a" providerId="ADAL" clId="{7D9552FA-52A6-476F-A8F0-3D9BC8BAF617}" dt="2025-09-10T14:43:45.068" v="2569" actId="1076"/>
          <ac:spMkLst>
            <pc:docMk/>
            <pc:sldMk cId="2325406815" sldId="271"/>
            <ac:spMk id="32" creationId="{563FD80F-4A5C-7A25-EE53-A339D1E9E56B}"/>
          </ac:spMkLst>
        </pc:spChg>
        <pc:spChg chg="mod">
          <ac:chgData name="Marta de Lima Masson Guimarães" userId="1b5e9e2c-7090-4e44-821f-f19f4d16661a" providerId="ADAL" clId="{7D9552FA-52A6-476F-A8F0-3D9BC8BAF617}" dt="2025-09-10T14:43:45.068" v="2569" actId="1076"/>
          <ac:spMkLst>
            <pc:docMk/>
            <pc:sldMk cId="2325406815" sldId="271"/>
            <ac:spMk id="33" creationId="{ED9B3F79-2348-A4B1-A93B-82FA66D308C7}"/>
          </ac:spMkLst>
        </pc:spChg>
        <pc:picChg chg="mod">
          <ac:chgData name="Marta de Lima Masson Guimarães" userId="1b5e9e2c-7090-4e44-821f-f19f4d16661a" providerId="ADAL" clId="{7D9552FA-52A6-476F-A8F0-3D9BC8BAF617}" dt="2025-09-10T14:43:32.335" v="2568" actId="1037"/>
          <ac:picMkLst>
            <pc:docMk/>
            <pc:sldMk cId="2325406815" sldId="271"/>
            <ac:picMk id="30" creationId="{674535F7-E69F-5332-C639-3C1C43B5A605}"/>
          </ac:picMkLst>
        </pc:picChg>
        <pc:picChg chg="mod">
          <ac:chgData name="Marta de Lima Masson Guimarães" userId="1b5e9e2c-7090-4e44-821f-f19f4d16661a" providerId="ADAL" clId="{7D9552FA-52A6-476F-A8F0-3D9BC8BAF617}" dt="2025-09-10T14:43:45.068" v="2569" actId="1076"/>
          <ac:picMkLst>
            <pc:docMk/>
            <pc:sldMk cId="2325406815" sldId="271"/>
            <ac:picMk id="36" creationId="{30039056-E2F8-2E81-48E0-37161D123ABD}"/>
          </ac:picMkLst>
        </pc:picChg>
      </pc:sldChg>
      <pc:sldChg chg="addSp delSp modSp add mod chgLayout">
        <pc:chgData name="Marta de Lima Masson Guimarães" userId="1b5e9e2c-7090-4e44-821f-f19f4d16661a" providerId="ADAL" clId="{7D9552FA-52A6-476F-A8F0-3D9BC8BAF617}" dt="2025-09-10T13:08:52.702" v="1734" actId="20577"/>
        <pc:sldMkLst>
          <pc:docMk/>
          <pc:sldMk cId="2106820890" sldId="272"/>
        </pc:sldMkLst>
        <pc:spChg chg="mod">
          <ac:chgData name="Marta de Lima Masson Guimarães" userId="1b5e9e2c-7090-4e44-821f-f19f4d16661a" providerId="ADAL" clId="{7D9552FA-52A6-476F-A8F0-3D9BC8BAF617}" dt="2025-09-10T13:08:52.702" v="1734" actId="20577"/>
          <ac:spMkLst>
            <pc:docMk/>
            <pc:sldMk cId="2106820890" sldId="272"/>
            <ac:spMk id="2" creationId="{7BC2C870-EA1D-25BA-AB1C-F9DFC2F93256}"/>
          </ac:spMkLst>
        </pc:spChg>
        <pc:spChg chg="add del mod">
          <ac:chgData name="Marta de Lima Masson Guimarães" userId="1b5e9e2c-7090-4e44-821f-f19f4d16661a" providerId="ADAL" clId="{7D9552FA-52A6-476F-A8F0-3D9BC8BAF617}" dt="2025-09-10T13:08:45.956" v="1730" actId="26606"/>
          <ac:spMkLst>
            <pc:docMk/>
            <pc:sldMk cId="2106820890" sldId="272"/>
            <ac:spMk id="9" creationId="{EC33666E-18BF-BF30-4315-F6B5A829F8D5}"/>
          </ac:spMkLst>
        </pc:spChg>
        <pc:graphicFrameChg chg="del">
          <ac:chgData name="Marta de Lima Masson Guimarães" userId="1b5e9e2c-7090-4e44-821f-f19f4d16661a" providerId="ADAL" clId="{7D9552FA-52A6-476F-A8F0-3D9BC8BAF617}" dt="2025-09-10T12:57:39.181" v="1617" actId="478"/>
          <ac:graphicFrameMkLst>
            <pc:docMk/>
            <pc:sldMk cId="2106820890" sldId="272"/>
            <ac:graphicFrameMk id="3" creationId="{E832542F-2940-D096-790D-60951EEA5C5D}"/>
          </ac:graphicFrameMkLst>
        </pc:graphicFrameChg>
        <pc:picChg chg="add mod">
          <ac:chgData name="Marta de Lima Masson Guimarães" userId="1b5e9e2c-7090-4e44-821f-f19f4d16661a" providerId="ADAL" clId="{7D9552FA-52A6-476F-A8F0-3D9BC8BAF617}" dt="2025-09-10T13:08:48.629" v="1732" actId="26606"/>
          <ac:picMkLst>
            <pc:docMk/>
            <pc:sldMk cId="2106820890" sldId="272"/>
            <ac:picMk id="4" creationId="{732DFCC8-8149-618C-D000-9C3E6EF8EACE}"/>
          </ac:picMkLst>
        </pc:picChg>
      </pc:sldChg>
      <pc:sldChg chg="addSp delSp modSp new mod modAnim">
        <pc:chgData name="Marta de Lima Masson Guimarães" userId="1b5e9e2c-7090-4e44-821f-f19f4d16661a" providerId="ADAL" clId="{7D9552FA-52A6-476F-A8F0-3D9BC8BAF617}" dt="2025-09-09T20:59:01.750" v="1329"/>
        <pc:sldMkLst>
          <pc:docMk/>
          <pc:sldMk cId="190438370" sldId="273"/>
        </pc:sldMkLst>
        <pc:spChg chg="mod">
          <ac:chgData name="Marta de Lima Masson Guimarães" userId="1b5e9e2c-7090-4e44-821f-f19f4d16661a" providerId="ADAL" clId="{7D9552FA-52A6-476F-A8F0-3D9BC8BAF617}" dt="2025-09-09T20:52:52.688" v="1272" actId="20577"/>
          <ac:spMkLst>
            <pc:docMk/>
            <pc:sldMk cId="190438370" sldId="273"/>
            <ac:spMk id="2" creationId="{C8E92A88-F2A4-A267-C743-D6916409D62E}"/>
          </ac:spMkLst>
        </pc:spChg>
        <pc:spChg chg="del">
          <ac:chgData name="Marta de Lima Masson Guimarães" userId="1b5e9e2c-7090-4e44-821f-f19f4d16661a" providerId="ADAL" clId="{7D9552FA-52A6-476F-A8F0-3D9BC8BAF617}" dt="2025-09-09T20:55:38.156" v="1295"/>
          <ac:spMkLst>
            <pc:docMk/>
            <pc:sldMk cId="190438370" sldId="273"/>
            <ac:spMk id="3" creationId="{06940DB5-7A8F-90B0-DA11-B994515E3E3C}"/>
          </ac:spMkLst>
        </pc:spChg>
        <pc:picChg chg="add mod">
          <ac:chgData name="Marta de Lima Masson Guimarães" userId="1b5e9e2c-7090-4e44-821f-f19f4d16661a" providerId="ADAL" clId="{7D9552FA-52A6-476F-A8F0-3D9BC8BAF617}" dt="2025-09-09T20:58:36.570" v="1325" actId="1076"/>
          <ac:picMkLst>
            <pc:docMk/>
            <pc:sldMk cId="190438370" sldId="273"/>
            <ac:picMk id="1026" creationId="{236A1BEE-6FAC-1BE6-E13E-AF2B79D9C0FE}"/>
          </ac:picMkLst>
        </pc:picChg>
        <pc:picChg chg="add mod">
          <ac:chgData name="Marta de Lima Masson Guimarães" userId="1b5e9e2c-7090-4e44-821f-f19f4d16661a" providerId="ADAL" clId="{7D9552FA-52A6-476F-A8F0-3D9BC8BAF617}" dt="2025-09-09T20:58:36.570" v="1325" actId="1076"/>
          <ac:picMkLst>
            <pc:docMk/>
            <pc:sldMk cId="190438370" sldId="273"/>
            <ac:picMk id="1028" creationId="{B388EB50-28F4-FDDE-F5EE-DEEE33CBB272}"/>
          </ac:picMkLst>
        </pc:picChg>
        <pc:picChg chg="add mod">
          <ac:chgData name="Marta de Lima Masson Guimarães" userId="1b5e9e2c-7090-4e44-821f-f19f4d16661a" providerId="ADAL" clId="{7D9552FA-52A6-476F-A8F0-3D9BC8BAF617}" dt="2025-09-09T20:58:36.570" v="1325" actId="1076"/>
          <ac:picMkLst>
            <pc:docMk/>
            <pc:sldMk cId="190438370" sldId="273"/>
            <ac:picMk id="1030" creationId="{8235FA0B-1DA3-A14E-13E2-241442447C34}"/>
          </ac:picMkLst>
        </pc:picChg>
        <pc:picChg chg="add mod">
          <ac:chgData name="Marta de Lima Masson Guimarães" userId="1b5e9e2c-7090-4e44-821f-f19f4d16661a" providerId="ADAL" clId="{7D9552FA-52A6-476F-A8F0-3D9BC8BAF617}" dt="2025-09-09T20:58:36.570" v="1325" actId="1076"/>
          <ac:picMkLst>
            <pc:docMk/>
            <pc:sldMk cId="190438370" sldId="273"/>
            <ac:picMk id="1032" creationId="{A68201D9-3191-0FE2-E66B-BF2DD175F66F}"/>
          </ac:picMkLst>
        </pc:picChg>
        <pc:picChg chg="add mod">
          <ac:chgData name="Marta de Lima Masson Guimarães" userId="1b5e9e2c-7090-4e44-821f-f19f4d16661a" providerId="ADAL" clId="{7D9552FA-52A6-476F-A8F0-3D9BC8BAF617}" dt="2025-09-09T20:58:36.570" v="1325" actId="1076"/>
          <ac:picMkLst>
            <pc:docMk/>
            <pc:sldMk cId="190438370" sldId="273"/>
            <ac:picMk id="1034" creationId="{0783DA08-9163-5760-573E-444E45F6A2A4}"/>
          </ac:picMkLst>
        </pc:picChg>
      </pc:sldChg>
      <pc:sldChg chg="delSp modSp add mod modClrScheme chgLayout">
        <pc:chgData name="Marta de Lima Masson Guimarães" userId="1b5e9e2c-7090-4e44-821f-f19f4d16661a" providerId="ADAL" clId="{7D9552FA-52A6-476F-A8F0-3D9BC8BAF617}" dt="2025-09-10T13:11:49.728" v="1815" actId="20577"/>
        <pc:sldMkLst>
          <pc:docMk/>
          <pc:sldMk cId="4234836057" sldId="274"/>
        </pc:sldMkLst>
        <pc:spChg chg="mod">
          <ac:chgData name="Marta de Lima Masson Guimarães" userId="1b5e9e2c-7090-4e44-821f-f19f4d16661a" providerId="ADAL" clId="{7D9552FA-52A6-476F-A8F0-3D9BC8BAF617}" dt="2025-09-10T13:10:53.100" v="1735" actId="26606"/>
          <ac:spMkLst>
            <pc:docMk/>
            <pc:sldMk cId="4234836057" sldId="274"/>
            <ac:spMk id="2" creationId="{1889E778-4720-A9E7-2F56-5F0ACECDAD61}"/>
          </ac:spMkLst>
        </pc:spChg>
        <pc:spChg chg="del">
          <ac:chgData name="Marta de Lima Masson Guimarães" userId="1b5e9e2c-7090-4e44-821f-f19f4d16661a" providerId="ADAL" clId="{7D9552FA-52A6-476F-A8F0-3D9BC8BAF617}" dt="2025-09-10T12:51:19.543" v="1355" actId="478"/>
          <ac:spMkLst>
            <pc:docMk/>
            <pc:sldMk cId="4234836057" sldId="274"/>
            <ac:spMk id="3" creationId="{43BC4120-A1B2-9A1D-B59A-834DE40DAD32}"/>
          </ac:spMkLst>
        </pc:spChg>
        <pc:spChg chg="mod">
          <ac:chgData name="Marta de Lima Masson Guimarães" userId="1b5e9e2c-7090-4e44-821f-f19f4d16661a" providerId="ADAL" clId="{7D9552FA-52A6-476F-A8F0-3D9BC8BAF617}" dt="2025-09-10T13:11:49.728" v="1815" actId="20577"/>
          <ac:spMkLst>
            <pc:docMk/>
            <pc:sldMk cId="4234836057" sldId="274"/>
            <ac:spMk id="29" creationId="{A6DB994C-6D13-C931-8D82-4AF00030CD50}"/>
          </ac:spMkLst>
        </pc:spChg>
      </pc:sldChg>
      <pc:sldChg chg="addSp modSp new mod modNotesTx">
        <pc:chgData name="Marta de Lima Masson Guimarães" userId="1b5e9e2c-7090-4e44-821f-f19f4d16661a" providerId="ADAL" clId="{7D9552FA-52A6-476F-A8F0-3D9BC8BAF617}" dt="2025-09-10T15:54:18.635" v="4526" actId="20577"/>
        <pc:sldMkLst>
          <pc:docMk/>
          <pc:sldMk cId="1903458598" sldId="275"/>
        </pc:sldMkLst>
        <pc:spChg chg="mod">
          <ac:chgData name="Marta de Lima Masson Guimarães" userId="1b5e9e2c-7090-4e44-821f-f19f4d16661a" providerId="ADAL" clId="{7D9552FA-52A6-476F-A8F0-3D9BC8BAF617}" dt="2025-09-10T15:50:22.423" v="4418" actId="27636"/>
          <ac:spMkLst>
            <pc:docMk/>
            <pc:sldMk cId="1903458598" sldId="275"/>
            <ac:spMk id="2" creationId="{C5EDA51E-39F6-557F-548D-ECB57010EBF7}"/>
          </ac:spMkLst>
        </pc:spChg>
        <pc:spChg chg="mod">
          <ac:chgData name="Marta de Lima Masson Guimarães" userId="1b5e9e2c-7090-4e44-821f-f19f4d16661a" providerId="ADAL" clId="{7D9552FA-52A6-476F-A8F0-3D9BC8BAF617}" dt="2025-09-10T15:54:18.635" v="4526" actId="20577"/>
          <ac:spMkLst>
            <pc:docMk/>
            <pc:sldMk cId="1903458598" sldId="275"/>
            <ac:spMk id="3" creationId="{9BA92B3E-88F2-F6F8-23AF-8651F50F6B8C}"/>
          </ac:spMkLst>
        </pc:spChg>
        <pc:spChg chg="add mod">
          <ac:chgData name="Marta de Lima Masson Guimarães" userId="1b5e9e2c-7090-4e44-821f-f19f4d16661a" providerId="ADAL" clId="{7D9552FA-52A6-476F-A8F0-3D9BC8BAF617}" dt="2025-09-10T14:56:28.860" v="2577"/>
          <ac:spMkLst>
            <pc:docMk/>
            <pc:sldMk cId="1903458598" sldId="275"/>
            <ac:spMk id="9" creationId="{C4EC86A6-AEC7-F4E6-39E2-072FD11AD63B}"/>
          </ac:spMkLst>
        </pc:spChg>
        <pc:grpChg chg="add mod">
          <ac:chgData name="Marta de Lima Masson Guimarães" userId="1b5e9e2c-7090-4e44-821f-f19f4d16661a" providerId="ADAL" clId="{7D9552FA-52A6-476F-A8F0-3D9BC8BAF617}" dt="2025-09-10T14:56:28.860" v="2577"/>
          <ac:grpSpMkLst>
            <pc:docMk/>
            <pc:sldMk cId="1903458598" sldId="275"/>
            <ac:grpSpMk id="4" creationId="{43B32D6F-0477-BDDE-6646-E80BD560AD38}"/>
          </ac:grpSpMkLst>
        </pc:grpChg>
        <pc:picChg chg="mod">
          <ac:chgData name="Marta de Lima Masson Guimarães" userId="1b5e9e2c-7090-4e44-821f-f19f4d16661a" providerId="ADAL" clId="{7D9552FA-52A6-476F-A8F0-3D9BC8BAF617}" dt="2025-09-10T14:56:28.860" v="2577"/>
          <ac:picMkLst>
            <pc:docMk/>
            <pc:sldMk cId="1903458598" sldId="275"/>
            <ac:picMk id="5" creationId="{890EEE0F-7058-3FC4-31B6-8E1DBA7805CD}"/>
          </ac:picMkLst>
        </pc:picChg>
        <pc:cxnChg chg="mod">
          <ac:chgData name="Marta de Lima Masson Guimarães" userId="1b5e9e2c-7090-4e44-821f-f19f4d16661a" providerId="ADAL" clId="{7D9552FA-52A6-476F-A8F0-3D9BC8BAF617}" dt="2025-09-10T14:56:28.860" v="2577"/>
          <ac:cxnSpMkLst>
            <pc:docMk/>
            <pc:sldMk cId="1903458598" sldId="275"/>
            <ac:cxnSpMk id="6" creationId="{53C43F3C-390B-8CAB-6C18-1CDCC2B23721}"/>
          </ac:cxnSpMkLst>
        </pc:cxnChg>
        <pc:cxnChg chg="mod">
          <ac:chgData name="Marta de Lima Masson Guimarães" userId="1b5e9e2c-7090-4e44-821f-f19f4d16661a" providerId="ADAL" clId="{7D9552FA-52A6-476F-A8F0-3D9BC8BAF617}" dt="2025-09-10T14:56:28.860" v="2577"/>
          <ac:cxnSpMkLst>
            <pc:docMk/>
            <pc:sldMk cId="1903458598" sldId="275"/>
            <ac:cxnSpMk id="7" creationId="{677EB0EF-0E7E-7515-EBF3-E18B4F852BFD}"/>
          </ac:cxnSpMkLst>
        </pc:cxnChg>
        <pc:cxnChg chg="mod">
          <ac:chgData name="Marta de Lima Masson Guimarães" userId="1b5e9e2c-7090-4e44-821f-f19f4d16661a" providerId="ADAL" clId="{7D9552FA-52A6-476F-A8F0-3D9BC8BAF617}" dt="2025-09-10T14:56:28.860" v="2577"/>
          <ac:cxnSpMkLst>
            <pc:docMk/>
            <pc:sldMk cId="1903458598" sldId="275"/>
            <ac:cxnSpMk id="8" creationId="{09AED475-D73B-5EC9-93F9-5BC49844E0C0}"/>
          </ac:cxnSpMkLst>
        </pc:cxnChg>
      </pc:sldChg>
      <pc:sldChg chg="add del">
        <pc:chgData name="Marta de Lima Masson Guimarães" userId="1b5e9e2c-7090-4e44-821f-f19f4d16661a" providerId="ADAL" clId="{7D9552FA-52A6-476F-A8F0-3D9BC8BAF617}" dt="2025-09-10T14:56:09.030" v="2574" actId="47"/>
        <pc:sldMkLst>
          <pc:docMk/>
          <pc:sldMk cId="3907244032" sldId="275"/>
        </pc:sldMkLst>
      </pc:sldChg>
      <pc:sldChg chg="modSp mod">
        <pc:chgData name="Marta de Lima Masson Guimarães" userId="1b5e9e2c-7090-4e44-821f-f19f4d16661a" providerId="ADAL" clId="{7D9552FA-52A6-476F-A8F0-3D9BC8BAF617}" dt="2025-09-10T12:59:02.373" v="1668" actId="20577"/>
        <pc:sldMkLst>
          <pc:docMk/>
          <pc:sldMk cId="2379725597" sldId="2147483639"/>
        </pc:sldMkLst>
        <pc:spChg chg="mod">
          <ac:chgData name="Marta de Lima Masson Guimarães" userId="1b5e9e2c-7090-4e44-821f-f19f4d16661a" providerId="ADAL" clId="{7D9552FA-52A6-476F-A8F0-3D9BC8BAF617}" dt="2025-09-10T12:59:02.373" v="1668" actId="20577"/>
          <ac:spMkLst>
            <pc:docMk/>
            <pc:sldMk cId="2379725597" sldId="2147483639"/>
            <ac:spMk id="2" creationId="{AFA1AA0D-5682-75FC-B242-B9354F36FDD9}"/>
          </ac:spMkLst>
        </pc:spChg>
      </pc:sldChg>
      <pc:sldChg chg="addSp delSp modSp mod modAnim modNotesTx">
        <pc:chgData name="Marta de Lima Masson Guimarães" userId="1b5e9e2c-7090-4e44-821f-f19f4d16661a" providerId="ADAL" clId="{7D9552FA-52A6-476F-A8F0-3D9BC8BAF617}" dt="2025-09-10T16:03:24.191" v="4568" actId="1035"/>
        <pc:sldMkLst>
          <pc:docMk/>
          <pc:sldMk cId="3167568408" sldId="2147483640"/>
        </pc:sldMkLst>
        <pc:spChg chg="del">
          <ac:chgData name="Marta de Lima Masson Guimarães" userId="1b5e9e2c-7090-4e44-821f-f19f4d16661a" providerId="ADAL" clId="{7D9552FA-52A6-476F-A8F0-3D9BC8BAF617}" dt="2025-09-09T12:15:12.683" v="37" actId="478"/>
          <ac:spMkLst>
            <pc:docMk/>
            <pc:sldMk cId="3167568408" sldId="2147483640"/>
            <ac:spMk id="10" creationId="{EC95FC6E-0048-4F72-4B16-CE2AFB1B62F6}"/>
          </ac:spMkLst>
        </pc:spChg>
        <pc:spChg chg="del">
          <ac:chgData name="Marta de Lima Masson Guimarães" userId="1b5e9e2c-7090-4e44-821f-f19f4d16661a" providerId="ADAL" clId="{7D9552FA-52A6-476F-A8F0-3D9BC8BAF617}" dt="2025-09-09T12:15:12.683" v="37" actId="478"/>
          <ac:spMkLst>
            <pc:docMk/>
            <pc:sldMk cId="3167568408" sldId="2147483640"/>
            <ac:spMk id="11" creationId="{8140D0D2-EEBC-EF29-6F1D-592F7F12A8DA}"/>
          </ac:spMkLst>
        </pc:spChg>
        <pc:spChg chg="del">
          <ac:chgData name="Marta de Lima Masson Guimarães" userId="1b5e9e2c-7090-4e44-821f-f19f4d16661a" providerId="ADAL" clId="{7D9552FA-52A6-476F-A8F0-3D9BC8BAF617}" dt="2025-09-09T12:15:12.683" v="37" actId="478"/>
          <ac:spMkLst>
            <pc:docMk/>
            <pc:sldMk cId="3167568408" sldId="2147483640"/>
            <ac:spMk id="13" creationId="{5093AF53-6823-3146-1CB3-12B53B6F06D7}"/>
          </ac:spMkLst>
        </pc:spChg>
        <pc:spChg chg="del">
          <ac:chgData name="Marta de Lima Masson Guimarães" userId="1b5e9e2c-7090-4e44-821f-f19f4d16661a" providerId="ADAL" clId="{7D9552FA-52A6-476F-A8F0-3D9BC8BAF617}" dt="2025-09-09T12:15:12.683" v="37" actId="478"/>
          <ac:spMkLst>
            <pc:docMk/>
            <pc:sldMk cId="3167568408" sldId="2147483640"/>
            <ac:spMk id="14" creationId="{1236F0B7-11A3-BF6A-7874-2153957EDC8F}"/>
          </ac:spMkLst>
        </pc:spChg>
        <pc:spChg chg="add mod">
          <ac:chgData name="Marta de Lima Masson Guimarães" userId="1b5e9e2c-7090-4e44-821f-f19f4d16661a" providerId="ADAL" clId="{7D9552FA-52A6-476F-A8F0-3D9BC8BAF617}" dt="2025-09-09T13:04:16.398" v="555" actId="1076"/>
          <ac:spMkLst>
            <pc:docMk/>
            <pc:sldMk cId="3167568408" sldId="2147483640"/>
            <ac:spMk id="17" creationId="{30E0C340-2AE0-940A-7F83-3BE490846560}"/>
          </ac:spMkLst>
        </pc:spChg>
        <pc:spChg chg="del">
          <ac:chgData name="Marta de Lima Masson Guimarães" userId="1b5e9e2c-7090-4e44-821f-f19f4d16661a" providerId="ADAL" clId="{7D9552FA-52A6-476F-A8F0-3D9BC8BAF617}" dt="2025-09-09T12:15:12.683" v="37" actId="478"/>
          <ac:spMkLst>
            <pc:docMk/>
            <pc:sldMk cId="3167568408" sldId="2147483640"/>
            <ac:spMk id="19" creationId="{81E06AA4-50AC-FD72-1495-BC979D2B2B2B}"/>
          </ac:spMkLst>
        </pc:spChg>
        <pc:spChg chg="del">
          <ac:chgData name="Marta de Lima Masson Guimarães" userId="1b5e9e2c-7090-4e44-821f-f19f4d16661a" providerId="ADAL" clId="{7D9552FA-52A6-476F-A8F0-3D9BC8BAF617}" dt="2025-09-09T12:15:12.683" v="37" actId="478"/>
          <ac:spMkLst>
            <pc:docMk/>
            <pc:sldMk cId="3167568408" sldId="2147483640"/>
            <ac:spMk id="20" creationId="{FB56B2DA-044A-1C35-4829-F1190BC32C81}"/>
          </ac:spMkLst>
        </pc:spChg>
        <pc:spChg chg="del">
          <ac:chgData name="Marta de Lima Masson Guimarães" userId="1b5e9e2c-7090-4e44-821f-f19f4d16661a" providerId="ADAL" clId="{7D9552FA-52A6-476F-A8F0-3D9BC8BAF617}" dt="2025-09-09T12:15:12.683" v="37" actId="478"/>
          <ac:spMkLst>
            <pc:docMk/>
            <pc:sldMk cId="3167568408" sldId="2147483640"/>
            <ac:spMk id="22" creationId="{C88CA35A-E58C-2034-4C5A-00E1F83DA63D}"/>
          </ac:spMkLst>
        </pc:spChg>
        <pc:spChg chg="add mod">
          <ac:chgData name="Marta de Lima Masson Guimarães" userId="1b5e9e2c-7090-4e44-821f-f19f4d16661a" providerId="ADAL" clId="{7D9552FA-52A6-476F-A8F0-3D9BC8BAF617}" dt="2025-09-09T13:01:47.966" v="534" actId="14100"/>
          <ac:spMkLst>
            <pc:docMk/>
            <pc:sldMk cId="3167568408" sldId="2147483640"/>
            <ac:spMk id="25" creationId="{92F758CD-3307-AF8C-B653-1244E93C1731}"/>
          </ac:spMkLst>
        </pc:spChg>
        <pc:spChg chg="del">
          <ac:chgData name="Marta de Lima Masson Guimarães" userId="1b5e9e2c-7090-4e44-821f-f19f4d16661a" providerId="ADAL" clId="{7D9552FA-52A6-476F-A8F0-3D9BC8BAF617}" dt="2025-09-09T12:15:12.683" v="37" actId="478"/>
          <ac:spMkLst>
            <pc:docMk/>
            <pc:sldMk cId="3167568408" sldId="2147483640"/>
            <ac:spMk id="27" creationId="{5955E629-4073-9497-2FD3-EA63E05DD622}"/>
          </ac:spMkLst>
        </pc:spChg>
        <pc:spChg chg="del">
          <ac:chgData name="Marta de Lima Masson Guimarães" userId="1b5e9e2c-7090-4e44-821f-f19f4d16661a" providerId="ADAL" clId="{7D9552FA-52A6-476F-A8F0-3D9BC8BAF617}" dt="2025-09-09T12:15:12.683" v="37" actId="478"/>
          <ac:spMkLst>
            <pc:docMk/>
            <pc:sldMk cId="3167568408" sldId="2147483640"/>
            <ac:spMk id="28" creationId="{8A7F58E7-AE32-D051-D712-3F3CE8835C46}"/>
          </ac:spMkLst>
        </pc:spChg>
        <pc:spChg chg="add mod">
          <ac:chgData name="Marta de Lima Masson Guimarães" userId="1b5e9e2c-7090-4e44-821f-f19f4d16661a" providerId="ADAL" clId="{7D9552FA-52A6-476F-A8F0-3D9BC8BAF617}" dt="2025-09-09T13:03:14.982" v="546" actId="1076"/>
          <ac:spMkLst>
            <pc:docMk/>
            <pc:sldMk cId="3167568408" sldId="2147483640"/>
            <ac:spMk id="29" creationId="{6862785D-8821-78DB-5267-0D2607162A3E}"/>
          </ac:spMkLst>
        </pc:spChg>
        <pc:spChg chg="add mod">
          <ac:chgData name="Marta de Lima Masson Guimarães" userId="1b5e9e2c-7090-4e44-821f-f19f4d16661a" providerId="ADAL" clId="{7D9552FA-52A6-476F-A8F0-3D9BC8BAF617}" dt="2025-09-09T13:01:52.597" v="535" actId="1076"/>
          <ac:spMkLst>
            <pc:docMk/>
            <pc:sldMk cId="3167568408" sldId="2147483640"/>
            <ac:spMk id="31" creationId="{71FF3523-E9BA-C48A-B1A5-D4EAB1E0A754}"/>
          </ac:spMkLst>
        </pc:spChg>
        <pc:spChg chg="del">
          <ac:chgData name="Marta de Lima Masson Guimarães" userId="1b5e9e2c-7090-4e44-821f-f19f4d16661a" providerId="ADAL" clId="{7D9552FA-52A6-476F-A8F0-3D9BC8BAF617}" dt="2025-09-09T12:15:12.683" v="37" actId="478"/>
          <ac:spMkLst>
            <pc:docMk/>
            <pc:sldMk cId="3167568408" sldId="2147483640"/>
            <ac:spMk id="33" creationId="{BA32D8F5-5800-915E-A10C-BE6AE0BFE01B}"/>
          </ac:spMkLst>
        </pc:spChg>
        <pc:spChg chg="add mod">
          <ac:chgData name="Marta de Lima Masson Guimarães" userId="1b5e9e2c-7090-4e44-821f-f19f4d16661a" providerId="ADAL" clId="{7D9552FA-52A6-476F-A8F0-3D9BC8BAF617}" dt="2025-09-09T13:02:22.035" v="540" actId="1076"/>
          <ac:spMkLst>
            <pc:docMk/>
            <pc:sldMk cId="3167568408" sldId="2147483640"/>
            <ac:spMk id="47" creationId="{430053FE-277F-833F-0300-31EFC8F675EE}"/>
          </ac:spMkLst>
        </pc:spChg>
        <pc:spChg chg="add mod">
          <ac:chgData name="Marta de Lima Masson Guimarães" userId="1b5e9e2c-7090-4e44-821f-f19f4d16661a" providerId="ADAL" clId="{7D9552FA-52A6-476F-A8F0-3D9BC8BAF617}" dt="2025-09-09T13:02:26.989" v="541" actId="1076"/>
          <ac:spMkLst>
            <pc:docMk/>
            <pc:sldMk cId="3167568408" sldId="2147483640"/>
            <ac:spMk id="48" creationId="{DD87EF97-7753-19F7-4012-B385D2EE10D7}"/>
          </ac:spMkLst>
        </pc:spChg>
        <pc:picChg chg="add mod">
          <ac:chgData name="Marta de Lima Masson Guimarães" userId="1b5e9e2c-7090-4e44-821f-f19f4d16661a" providerId="ADAL" clId="{7D9552FA-52A6-476F-A8F0-3D9BC8BAF617}" dt="2025-09-09T13:02:48.836" v="545" actId="14861"/>
          <ac:picMkLst>
            <pc:docMk/>
            <pc:sldMk cId="3167568408" sldId="2147483640"/>
            <ac:picMk id="3" creationId="{C2D00372-F3A5-40D3-4B4A-FB488DBAA5B9}"/>
          </ac:picMkLst>
        </pc:picChg>
        <pc:cxnChg chg="add mod">
          <ac:chgData name="Marta de Lima Masson Guimarães" userId="1b5e9e2c-7090-4e44-821f-f19f4d16661a" providerId="ADAL" clId="{7D9552FA-52A6-476F-A8F0-3D9BC8BAF617}" dt="2025-09-10T16:02:31.459" v="4559" actId="1038"/>
          <ac:cxnSpMkLst>
            <pc:docMk/>
            <pc:sldMk cId="3167568408" sldId="2147483640"/>
            <ac:cxnSpMk id="16" creationId="{5CD5B968-FC26-9F43-57EE-995FD421229F}"/>
          </ac:cxnSpMkLst>
        </pc:cxnChg>
        <pc:cxnChg chg="add mod">
          <ac:chgData name="Marta de Lima Masson Guimarães" userId="1b5e9e2c-7090-4e44-821f-f19f4d16661a" providerId="ADAL" clId="{7D9552FA-52A6-476F-A8F0-3D9BC8BAF617}" dt="2025-09-09T13:03:46.455" v="550" actId="14100"/>
          <ac:cxnSpMkLst>
            <pc:docMk/>
            <pc:sldMk cId="3167568408" sldId="2147483640"/>
            <ac:cxnSpMk id="26" creationId="{7DE767C8-393C-C930-79A9-A16E3A5D5948}"/>
          </ac:cxnSpMkLst>
        </pc:cxnChg>
        <pc:cxnChg chg="add del mod">
          <ac:chgData name="Marta de Lima Masson Guimarães" userId="1b5e9e2c-7090-4e44-821f-f19f4d16661a" providerId="ADAL" clId="{7D9552FA-52A6-476F-A8F0-3D9BC8BAF617}" dt="2025-09-09T12:48:33.036" v="161" actId="478"/>
          <ac:cxnSpMkLst>
            <pc:docMk/>
            <pc:sldMk cId="3167568408" sldId="2147483640"/>
            <ac:cxnSpMk id="37" creationId="{45938740-AD5B-2609-5716-C3B648373639}"/>
          </ac:cxnSpMkLst>
        </pc:cxnChg>
        <pc:cxnChg chg="add mod">
          <ac:chgData name="Marta de Lima Masson Guimarães" userId="1b5e9e2c-7090-4e44-821f-f19f4d16661a" providerId="ADAL" clId="{7D9552FA-52A6-476F-A8F0-3D9BC8BAF617}" dt="2025-09-10T16:02:47.754" v="4561" actId="1036"/>
          <ac:cxnSpMkLst>
            <pc:docMk/>
            <pc:sldMk cId="3167568408" sldId="2147483640"/>
            <ac:cxnSpMk id="39" creationId="{343DCF05-B8AB-6819-D3DB-DEA6B5E1AC01}"/>
          </ac:cxnSpMkLst>
        </pc:cxnChg>
        <pc:cxnChg chg="add mod">
          <ac:chgData name="Marta de Lima Masson Guimarães" userId="1b5e9e2c-7090-4e44-821f-f19f4d16661a" providerId="ADAL" clId="{7D9552FA-52A6-476F-A8F0-3D9BC8BAF617}" dt="2025-09-09T13:02:32.439" v="542" actId="14100"/>
          <ac:cxnSpMkLst>
            <pc:docMk/>
            <pc:sldMk cId="3167568408" sldId="2147483640"/>
            <ac:cxnSpMk id="46" creationId="{550298F4-932F-C1A9-8966-3353E899C028}"/>
          </ac:cxnSpMkLst>
        </pc:cxnChg>
        <pc:cxnChg chg="add mod">
          <ac:chgData name="Marta de Lima Masson Guimarães" userId="1b5e9e2c-7090-4e44-821f-f19f4d16661a" providerId="ADAL" clId="{7D9552FA-52A6-476F-A8F0-3D9BC8BAF617}" dt="2025-09-09T13:03:41.201" v="549" actId="14100"/>
          <ac:cxnSpMkLst>
            <pc:docMk/>
            <pc:sldMk cId="3167568408" sldId="2147483640"/>
            <ac:cxnSpMk id="50" creationId="{68625424-5314-84E4-F8FD-8EA6F0270CA4}"/>
          </ac:cxnSpMkLst>
        </pc:cxnChg>
        <pc:cxnChg chg="add mod">
          <ac:chgData name="Marta de Lima Masson Guimarães" userId="1b5e9e2c-7090-4e44-821f-f19f4d16661a" providerId="ADAL" clId="{7D9552FA-52A6-476F-A8F0-3D9BC8BAF617}" dt="2025-09-10T16:03:24.191" v="4568" actId="1035"/>
          <ac:cxnSpMkLst>
            <pc:docMk/>
            <pc:sldMk cId="3167568408" sldId="2147483640"/>
            <ac:cxnSpMk id="53" creationId="{180EA841-C50D-3A92-5053-CA4830F848F5}"/>
          </ac:cxnSpMkLst>
        </pc:cxnChg>
        <pc:cxnChg chg="add mod">
          <ac:chgData name="Marta de Lima Masson Guimarães" userId="1b5e9e2c-7090-4e44-821f-f19f4d16661a" providerId="ADAL" clId="{7D9552FA-52A6-476F-A8F0-3D9BC8BAF617}" dt="2025-09-10T16:03:07.189" v="4564" actId="1038"/>
          <ac:cxnSpMkLst>
            <pc:docMk/>
            <pc:sldMk cId="3167568408" sldId="2147483640"/>
            <ac:cxnSpMk id="57" creationId="{0A9370D2-F84A-DC77-38FA-FB6A2DA5BEDA}"/>
          </ac:cxnSpMkLst>
        </pc:cxnChg>
      </pc:sldChg>
      <pc:sldChg chg="modSp mod modNotesTx">
        <pc:chgData name="Marta de Lima Masson Guimarães" userId="1b5e9e2c-7090-4e44-821f-f19f4d16661a" providerId="ADAL" clId="{7D9552FA-52A6-476F-A8F0-3D9BC8BAF617}" dt="2025-09-10T16:00:30.650" v="4551" actId="6549"/>
        <pc:sldMkLst>
          <pc:docMk/>
          <pc:sldMk cId="1770365152" sldId="2147483641"/>
        </pc:sldMkLst>
        <pc:spChg chg="mod">
          <ac:chgData name="Marta de Lima Masson Guimarães" userId="1b5e9e2c-7090-4e44-821f-f19f4d16661a" providerId="ADAL" clId="{7D9552FA-52A6-476F-A8F0-3D9BC8BAF617}" dt="2025-09-10T15:55:32.756" v="4535" actId="21"/>
          <ac:spMkLst>
            <pc:docMk/>
            <pc:sldMk cId="1770365152" sldId="2147483641"/>
            <ac:spMk id="14" creationId="{49FFBD58-1C6D-8272-BF22-9A4DFB2C89B8}"/>
          </ac:spMkLst>
        </pc:spChg>
        <pc:spChg chg="mod">
          <ac:chgData name="Marta de Lima Masson Guimarães" userId="1b5e9e2c-7090-4e44-821f-f19f4d16661a" providerId="ADAL" clId="{7D9552FA-52A6-476F-A8F0-3D9BC8BAF617}" dt="2025-09-10T15:51:14.546" v="4450" actId="20577"/>
          <ac:spMkLst>
            <pc:docMk/>
            <pc:sldMk cId="1770365152" sldId="2147483641"/>
            <ac:spMk id="20" creationId="{1E3B1892-0ADB-D26F-67D8-C754C422C103}"/>
          </ac:spMkLst>
        </pc:spChg>
        <pc:spChg chg="mod">
          <ac:chgData name="Marta de Lima Masson Guimarães" userId="1b5e9e2c-7090-4e44-821f-f19f4d16661a" providerId="ADAL" clId="{7D9552FA-52A6-476F-A8F0-3D9BC8BAF617}" dt="2025-09-09T14:37:32.284" v="941" actId="6549"/>
          <ac:spMkLst>
            <pc:docMk/>
            <pc:sldMk cId="1770365152" sldId="2147483641"/>
            <ac:spMk id="28" creationId="{211F6A7F-2D38-0ED9-2084-6D756CB3BA8D}"/>
          </ac:spMkLst>
        </pc:spChg>
        <pc:spChg chg="mod">
          <ac:chgData name="Marta de Lima Masson Guimarães" userId="1b5e9e2c-7090-4e44-821f-f19f4d16661a" providerId="ADAL" clId="{7D9552FA-52A6-476F-A8F0-3D9BC8BAF617}" dt="2025-09-09T14:37:11.915" v="940" actId="20577"/>
          <ac:spMkLst>
            <pc:docMk/>
            <pc:sldMk cId="1770365152" sldId="2147483641"/>
            <ac:spMk id="33" creationId="{A8A09F53-CCAC-029C-F206-E9A91C870AA5}"/>
          </ac:spMkLst>
        </pc:spChg>
      </pc:sldChg>
      <pc:sldChg chg="modSp mod">
        <pc:chgData name="Marta de Lima Masson Guimarães" userId="1b5e9e2c-7090-4e44-821f-f19f4d16661a" providerId="ADAL" clId="{7D9552FA-52A6-476F-A8F0-3D9BC8BAF617}" dt="2025-09-10T15:59:11.101" v="4547" actId="20577"/>
        <pc:sldMkLst>
          <pc:docMk/>
          <pc:sldMk cId="3960438281" sldId="2147483642"/>
        </pc:sldMkLst>
        <pc:spChg chg="mod">
          <ac:chgData name="Marta de Lima Masson Guimarães" userId="1b5e9e2c-7090-4e44-821f-f19f4d16661a" providerId="ADAL" clId="{7D9552FA-52A6-476F-A8F0-3D9BC8BAF617}" dt="2025-09-10T15:59:11.101" v="4547" actId="20577"/>
          <ac:spMkLst>
            <pc:docMk/>
            <pc:sldMk cId="3960438281" sldId="2147483642"/>
            <ac:spMk id="3" creationId="{F4F61ACC-5679-CCCE-B9EB-803FCDB2ABF4}"/>
          </ac:spMkLst>
        </pc:spChg>
      </pc:sldChg>
      <pc:sldChg chg="addSp delSp modSp mod">
        <pc:chgData name="Marta de Lima Masson Guimarães" userId="1b5e9e2c-7090-4e44-821f-f19f4d16661a" providerId="ADAL" clId="{7D9552FA-52A6-476F-A8F0-3D9BC8BAF617}" dt="2025-09-10T12:58:49.560" v="1660" actId="20577"/>
        <pc:sldMkLst>
          <pc:docMk/>
          <pc:sldMk cId="1280803694" sldId="2147483646"/>
        </pc:sldMkLst>
        <pc:spChg chg="mod">
          <ac:chgData name="Marta de Lima Masson Guimarães" userId="1b5e9e2c-7090-4e44-821f-f19f4d16661a" providerId="ADAL" clId="{7D9552FA-52A6-476F-A8F0-3D9BC8BAF617}" dt="2025-09-10T12:50:35.859" v="1346" actId="27636"/>
          <ac:spMkLst>
            <pc:docMk/>
            <pc:sldMk cId="1280803694" sldId="2147483646"/>
            <ac:spMk id="2" creationId="{419E0420-CF67-1CAF-C5BB-13D61A76A1B1}"/>
          </ac:spMkLst>
        </pc:spChg>
        <pc:spChg chg="add del mod">
          <ac:chgData name="Marta de Lima Masson Guimarães" userId="1b5e9e2c-7090-4e44-821f-f19f4d16661a" providerId="ADAL" clId="{7D9552FA-52A6-476F-A8F0-3D9BC8BAF617}" dt="2025-09-10T12:51:10.662" v="1353" actId="478"/>
          <ac:spMkLst>
            <pc:docMk/>
            <pc:sldMk cId="1280803694" sldId="2147483646"/>
            <ac:spMk id="3" creationId="{2D061D45-F352-0EFD-882E-A88DCBAFD89E}"/>
          </ac:spMkLst>
        </pc:spChg>
        <pc:spChg chg="mod">
          <ac:chgData name="Marta de Lima Masson Guimarães" userId="1b5e9e2c-7090-4e44-821f-f19f4d16661a" providerId="ADAL" clId="{7D9552FA-52A6-476F-A8F0-3D9BC8BAF617}" dt="2025-09-10T12:58:49.560" v="1660" actId="20577"/>
          <ac:spMkLst>
            <pc:docMk/>
            <pc:sldMk cId="1280803694" sldId="2147483646"/>
            <ac:spMk id="29" creationId="{E1D63476-090C-7720-7CA4-91CD05D7CCE6}"/>
          </ac:spMkLst>
        </pc:spChg>
      </pc:sldChg>
    </pc:docChg>
  </pc:docChgLst>
  <pc:docChgLst>
    <pc:chgData name="Marta de Lima Masson Guimarães" userId="1b5e9e2c-7090-4e44-821f-f19f4d16661a" providerId="ADAL" clId="{0F7A1BC4-2195-4ED0-B42E-2C05502C794D}"/>
    <pc:docChg chg="undo redo custSel addSld delSld modSld sldOrd">
      <pc:chgData name="Marta de Lima Masson Guimarães" userId="1b5e9e2c-7090-4e44-821f-f19f4d16661a" providerId="ADAL" clId="{0F7A1BC4-2195-4ED0-B42E-2C05502C794D}" dt="2025-07-02T21:55:34.974" v="10588" actId="1076"/>
      <pc:docMkLst>
        <pc:docMk/>
      </pc:docMkLst>
      <pc:sldChg chg="addSp delSp modSp mod">
        <pc:chgData name="Marta de Lima Masson Guimarães" userId="1b5e9e2c-7090-4e44-821f-f19f4d16661a" providerId="ADAL" clId="{0F7A1BC4-2195-4ED0-B42E-2C05502C794D}" dt="2025-06-25T23:16:10.529" v="6407" actId="20577"/>
        <pc:sldMkLst>
          <pc:docMk/>
          <pc:sldMk cId="187162062" sldId="256"/>
        </pc:sldMkLst>
      </pc:sldChg>
      <pc:sldChg chg="addSp delSp modSp mod modAnim">
        <pc:chgData name="Marta de Lima Masson Guimarães" userId="1b5e9e2c-7090-4e44-821f-f19f4d16661a" providerId="ADAL" clId="{0F7A1BC4-2195-4ED0-B42E-2C05502C794D}" dt="2025-06-24T14:38:34.542" v="5321" actId="20577"/>
        <pc:sldMkLst>
          <pc:docMk/>
          <pc:sldMk cId="2780728716" sldId="257"/>
        </pc:sldMkLst>
      </pc:sldChg>
      <pc:sldChg chg="addSp delSp modSp new mod">
        <pc:chgData name="Marta de Lima Masson Guimarães" userId="1b5e9e2c-7090-4e44-821f-f19f4d16661a" providerId="ADAL" clId="{0F7A1BC4-2195-4ED0-B42E-2C05502C794D}" dt="2025-06-18T22:22:03.420" v="3089" actId="14100"/>
        <pc:sldMkLst>
          <pc:docMk/>
          <pc:sldMk cId="1151042353" sldId="258"/>
        </pc:sldMkLst>
      </pc:sldChg>
      <pc:sldChg chg="addSp delSp modSp new mod chgLayout">
        <pc:chgData name="Marta de Lima Masson Guimarães" userId="1b5e9e2c-7090-4e44-821f-f19f4d16661a" providerId="ADAL" clId="{0F7A1BC4-2195-4ED0-B42E-2C05502C794D}" dt="2025-06-24T15:40:45.570" v="5478" actId="20577"/>
        <pc:sldMkLst>
          <pc:docMk/>
          <pc:sldMk cId="2694960060" sldId="259"/>
        </pc:sldMkLst>
      </pc:sldChg>
      <pc:sldChg chg="modSp add mod">
        <pc:chgData name="Marta de Lima Masson Guimarães" userId="1b5e9e2c-7090-4e44-821f-f19f4d16661a" providerId="ADAL" clId="{0F7A1BC4-2195-4ED0-B42E-2C05502C794D}" dt="2025-06-26T15:45:27.626" v="10218" actId="20577"/>
        <pc:sldMkLst>
          <pc:docMk/>
          <pc:sldMk cId="2551499741" sldId="260"/>
        </pc:sldMkLst>
      </pc:sldChg>
      <pc:sldChg chg="addSp delSp modSp new del mod">
        <pc:chgData name="Marta de Lima Masson Guimarães" userId="1b5e9e2c-7090-4e44-821f-f19f4d16661a" providerId="ADAL" clId="{0F7A1BC4-2195-4ED0-B42E-2C05502C794D}" dt="2025-06-25T22:59:57.109" v="5917" actId="47"/>
        <pc:sldMkLst>
          <pc:docMk/>
          <pc:sldMk cId="3274310263" sldId="260"/>
        </pc:sldMkLst>
      </pc:sldChg>
      <pc:sldChg chg="addSp delSp modSp new mod modNotesTx">
        <pc:chgData name="Marta de Lima Masson Guimarães" userId="1b5e9e2c-7090-4e44-821f-f19f4d16661a" providerId="ADAL" clId="{0F7A1BC4-2195-4ED0-B42E-2C05502C794D}" dt="2025-07-02T21:22:47.764" v="10435" actId="1076"/>
        <pc:sldMkLst>
          <pc:docMk/>
          <pc:sldMk cId="3507592956" sldId="261"/>
        </pc:sldMkLst>
      </pc:sldChg>
      <pc:sldChg chg="modSp add del mod ord">
        <pc:chgData name="Marta de Lima Masson Guimarães" userId="1b5e9e2c-7090-4e44-821f-f19f4d16661a" providerId="ADAL" clId="{0F7A1BC4-2195-4ED0-B42E-2C05502C794D}" dt="2025-06-24T14:40:55.241" v="5447" actId="47"/>
        <pc:sldMkLst>
          <pc:docMk/>
          <pc:sldMk cId="734417243" sldId="262"/>
        </pc:sldMkLst>
      </pc:sldChg>
      <pc:sldChg chg="addSp delSp modSp add mod ord modClrScheme chgLayout">
        <pc:chgData name="Marta de Lima Masson Guimarães" userId="1b5e9e2c-7090-4e44-821f-f19f4d16661a" providerId="ADAL" clId="{0F7A1BC4-2195-4ED0-B42E-2C05502C794D}" dt="2025-06-26T13:07:54.962" v="8577" actId="20577"/>
        <pc:sldMkLst>
          <pc:docMk/>
          <pc:sldMk cId="1491551840" sldId="262"/>
        </pc:sldMkLst>
      </pc:sldChg>
      <pc:sldChg chg="modSp add mod">
        <pc:chgData name="Marta de Lima Masson Guimarães" userId="1b5e9e2c-7090-4e44-821f-f19f4d16661a" providerId="ADAL" clId="{0F7A1BC4-2195-4ED0-B42E-2C05502C794D}" dt="2025-06-26T12:24:18.043" v="7500" actId="20577"/>
        <pc:sldMkLst>
          <pc:docMk/>
          <pc:sldMk cId="2996111923" sldId="263"/>
        </pc:sldMkLst>
      </pc:sldChg>
      <pc:sldChg chg="addSp delSp modSp new mod modAnim">
        <pc:chgData name="Marta de Lima Masson Guimarães" userId="1b5e9e2c-7090-4e44-821f-f19f4d16661a" providerId="ADAL" clId="{0F7A1BC4-2195-4ED0-B42E-2C05502C794D}" dt="2025-06-26T13:03:22.695" v="8499"/>
        <pc:sldMkLst>
          <pc:docMk/>
          <pc:sldMk cId="4081558089" sldId="264"/>
        </pc:sldMkLst>
      </pc:sldChg>
      <pc:sldChg chg="add del">
        <pc:chgData name="Marta de Lima Masson Guimarães" userId="1b5e9e2c-7090-4e44-821f-f19f4d16661a" providerId="ADAL" clId="{0F7A1BC4-2195-4ED0-B42E-2C05502C794D}" dt="2025-06-26T12:42:40.616" v="7798"/>
        <pc:sldMkLst>
          <pc:docMk/>
          <pc:sldMk cId="35441832" sldId="265"/>
        </pc:sldMkLst>
      </pc:sldChg>
      <pc:sldChg chg="add del">
        <pc:chgData name="Marta de Lima Masson Guimarães" userId="1b5e9e2c-7090-4e44-821f-f19f4d16661a" providerId="ADAL" clId="{0F7A1BC4-2195-4ED0-B42E-2C05502C794D}" dt="2025-06-26T12:42:26.370" v="7795"/>
        <pc:sldMkLst>
          <pc:docMk/>
          <pc:sldMk cId="2134506786" sldId="265"/>
        </pc:sldMkLst>
      </pc:sldChg>
      <pc:sldChg chg="add del">
        <pc:chgData name="Marta de Lima Masson Guimarães" userId="1b5e9e2c-7090-4e44-821f-f19f4d16661a" providerId="ADAL" clId="{0F7A1BC4-2195-4ED0-B42E-2C05502C794D}" dt="2025-06-26T12:42:19.447" v="7793"/>
        <pc:sldMkLst>
          <pc:docMk/>
          <pc:sldMk cId="2716987683" sldId="265"/>
        </pc:sldMkLst>
      </pc:sldChg>
      <pc:sldChg chg="addSp delSp modSp new mod modAnim">
        <pc:chgData name="Marta de Lima Masson Guimarães" userId="1b5e9e2c-7090-4e44-821f-f19f4d16661a" providerId="ADAL" clId="{0F7A1BC4-2195-4ED0-B42E-2C05502C794D}" dt="2025-06-26T17:21:33.675" v="10268" actId="113"/>
        <pc:sldMkLst>
          <pc:docMk/>
          <pc:sldMk cId="3583024651" sldId="265"/>
        </pc:sldMkLst>
      </pc:sldChg>
      <pc:sldChg chg="addSp delSp modSp new mod modClrScheme chgLayout">
        <pc:chgData name="Marta de Lima Masson Guimarães" userId="1b5e9e2c-7090-4e44-821f-f19f4d16661a" providerId="ADAL" clId="{0F7A1BC4-2195-4ED0-B42E-2C05502C794D}" dt="2025-07-02T21:51:32.400" v="10450" actId="1076"/>
        <pc:sldMkLst>
          <pc:docMk/>
          <pc:sldMk cId="971142914" sldId="266"/>
        </pc:sldMkLst>
      </pc:sldChg>
      <pc:sldChg chg="addSp modSp new mod">
        <pc:chgData name="Marta de Lima Masson Guimarães" userId="1b5e9e2c-7090-4e44-821f-f19f4d16661a" providerId="ADAL" clId="{0F7A1BC4-2195-4ED0-B42E-2C05502C794D}" dt="2025-06-26T17:21:55.999" v="10271" actId="1076"/>
        <pc:sldMkLst>
          <pc:docMk/>
          <pc:sldMk cId="1452944921" sldId="267"/>
        </pc:sldMkLst>
      </pc:sldChg>
      <pc:sldChg chg="addSp delSp modSp new mod chgLayout">
        <pc:chgData name="Marta de Lima Masson Guimarães" userId="1b5e9e2c-7090-4e44-821f-f19f4d16661a" providerId="ADAL" clId="{0F7A1BC4-2195-4ED0-B42E-2C05502C794D}" dt="2025-06-26T17:22:15.723" v="10275" actId="1076"/>
        <pc:sldMkLst>
          <pc:docMk/>
          <pc:sldMk cId="2969939876" sldId="268"/>
        </pc:sldMkLst>
      </pc:sldChg>
      <pc:sldChg chg="addSp delSp modSp add mod">
        <pc:chgData name="Marta de Lima Masson Guimarães" userId="1b5e9e2c-7090-4e44-821f-f19f4d16661a" providerId="ADAL" clId="{0F7A1BC4-2195-4ED0-B42E-2C05502C794D}" dt="2025-07-02T21:55:34.974" v="10588" actId="1076"/>
        <pc:sldMkLst>
          <pc:docMk/>
          <pc:sldMk cId="3311134725" sldId="269"/>
        </pc:sldMkLst>
      </pc:sldChg>
      <pc:sldChg chg="add del">
        <pc:chgData name="Marta de Lima Masson Guimarães" userId="1b5e9e2c-7090-4e44-821f-f19f4d16661a" providerId="ADAL" clId="{0F7A1BC4-2195-4ED0-B42E-2C05502C794D}" dt="2025-06-18T22:16:31.814" v="3074" actId="47"/>
        <pc:sldMkLst>
          <pc:docMk/>
          <pc:sldMk cId="1780240807" sldId="295"/>
        </pc:sldMkLst>
      </pc:sldChg>
      <pc:sldChg chg="addSp delSp modSp add del mod ord">
        <pc:chgData name="Marta de Lima Masson Guimarães" userId="1b5e9e2c-7090-4e44-821f-f19f4d16661a" providerId="ADAL" clId="{0F7A1BC4-2195-4ED0-B42E-2C05502C794D}" dt="2025-06-18T19:16:36.719" v="1736" actId="47"/>
        <pc:sldMkLst>
          <pc:docMk/>
          <pc:sldMk cId="1293891847" sldId="2147481886"/>
        </pc:sldMkLst>
      </pc:sldChg>
      <pc:sldChg chg="modSp add del mod">
        <pc:chgData name="Marta de Lima Masson Guimarães" userId="1b5e9e2c-7090-4e44-821f-f19f4d16661a" providerId="ADAL" clId="{0F7A1BC4-2195-4ED0-B42E-2C05502C794D}" dt="2025-06-18T22:16:11.253" v="3072" actId="47"/>
        <pc:sldMkLst>
          <pc:docMk/>
          <pc:sldMk cId="750054722" sldId="2147481887"/>
        </pc:sldMkLst>
      </pc:sldChg>
      <pc:sldChg chg="modSp add del mod">
        <pc:chgData name="Marta de Lima Masson Guimarães" userId="1b5e9e2c-7090-4e44-821f-f19f4d16661a" providerId="ADAL" clId="{0F7A1BC4-2195-4ED0-B42E-2C05502C794D}" dt="2025-06-18T22:15:44.266" v="3070" actId="47"/>
        <pc:sldMkLst>
          <pc:docMk/>
          <pc:sldMk cId="2456834432" sldId="2147483619"/>
        </pc:sldMkLst>
      </pc:sldChg>
      <pc:sldChg chg="modSp add del mod">
        <pc:chgData name="Marta de Lima Masson Guimarães" userId="1b5e9e2c-7090-4e44-821f-f19f4d16661a" providerId="ADAL" clId="{0F7A1BC4-2195-4ED0-B42E-2C05502C794D}" dt="2025-06-18T22:15:49.396" v="3071" actId="47"/>
        <pc:sldMkLst>
          <pc:docMk/>
          <pc:sldMk cId="1273432987" sldId="2147483620"/>
        </pc:sldMkLst>
      </pc:sldChg>
      <pc:sldChg chg="modSp add del mod">
        <pc:chgData name="Marta de Lima Masson Guimarães" userId="1b5e9e2c-7090-4e44-821f-f19f4d16661a" providerId="ADAL" clId="{0F7A1BC4-2195-4ED0-B42E-2C05502C794D}" dt="2025-06-18T22:16:18.588" v="3073" actId="47"/>
        <pc:sldMkLst>
          <pc:docMk/>
          <pc:sldMk cId="2996440964" sldId="2147483635"/>
        </pc:sldMkLst>
      </pc:sldChg>
      <pc:sldChg chg="add del">
        <pc:chgData name="Marta de Lima Masson Guimarães" userId="1b5e9e2c-7090-4e44-821f-f19f4d16661a" providerId="ADAL" clId="{0F7A1BC4-2195-4ED0-B42E-2C05502C794D}" dt="2025-06-18T19:22:09.542" v="1966" actId="47"/>
        <pc:sldMkLst>
          <pc:docMk/>
          <pc:sldMk cId="3890653901" sldId="2147483636"/>
        </pc:sldMkLst>
      </pc:sldChg>
      <pc:sldChg chg="addSp delSp modSp add del mod ord delAnim modAnim">
        <pc:chgData name="Marta de Lima Masson Guimarães" userId="1b5e9e2c-7090-4e44-821f-f19f4d16661a" providerId="ADAL" clId="{0F7A1BC4-2195-4ED0-B42E-2C05502C794D}" dt="2025-06-18T19:09:09.667" v="1624" actId="47"/>
        <pc:sldMkLst>
          <pc:docMk/>
          <pc:sldMk cId="1482130032" sldId="2147483637"/>
        </pc:sldMkLst>
      </pc:sldChg>
      <pc:sldChg chg="delSp modSp add del mod modAnim">
        <pc:chgData name="Marta de Lima Masson Guimarães" userId="1b5e9e2c-7090-4e44-821f-f19f4d16661a" providerId="ADAL" clId="{0F7A1BC4-2195-4ED0-B42E-2C05502C794D}" dt="2025-06-18T22:10:29.487" v="3061" actId="47"/>
        <pc:sldMkLst>
          <pc:docMk/>
          <pc:sldMk cId="2273649173" sldId="2147483638"/>
        </pc:sldMkLst>
      </pc:sldChg>
      <pc:sldChg chg="addSp delSp modSp add mod chgLayout">
        <pc:chgData name="Marta de Lima Masson Guimarães" userId="1b5e9e2c-7090-4e44-821f-f19f4d16661a" providerId="ADAL" clId="{0F7A1BC4-2195-4ED0-B42E-2C05502C794D}" dt="2025-06-18T17:47:04.995" v="1621" actId="20577"/>
        <pc:sldMkLst>
          <pc:docMk/>
          <pc:sldMk cId="2379725597" sldId="2147483639"/>
        </pc:sldMkLst>
      </pc:sldChg>
      <pc:sldChg chg="addSp delSp modSp new mod modAnim">
        <pc:chgData name="Marta de Lima Masson Guimarães" userId="1b5e9e2c-7090-4e44-821f-f19f4d16661a" providerId="ADAL" clId="{0F7A1BC4-2195-4ED0-B42E-2C05502C794D}" dt="2025-06-24T15:22:25.629" v="5469" actId="14100"/>
        <pc:sldMkLst>
          <pc:docMk/>
          <pc:sldMk cId="3167568408" sldId="2147483640"/>
        </pc:sldMkLst>
      </pc:sldChg>
      <pc:sldChg chg="new del">
        <pc:chgData name="Marta de Lima Masson Guimarães" userId="1b5e9e2c-7090-4e44-821f-f19f4d16661a" providerId="ADAL" clId="{0F7A1BC4-2195-4ED0-B42E-2C05502C794D}" dt="2025-06-18T19:09:08.066" v="1623" actId="680"/>
        <pc:sldMkLst>
          <pc:docMk/>
          <pc:sldMk cId="3189366662" sldId="2147483640"/>
        </pc:sldMkLst>
      </pc:sldChg>
      <pc:sldChg chg="addSp delSp modSp add mod delAnim modAnim">
        <pc:chgData name="Marta de Lima Masson Guimarães" userId="1b5e9e2c-7090-4e44-821f-f19f4d16661a" providerId="ADAL" clId="{0F7A1BC4-2195-4ED0-B42E-2C05502C794D}" dt="2025-06-24T13:55:04.749" v="4524" actId="1037"/>
        <pc:sldMkLst>
          <pc:docMk/>
          <pc:sldMk cId="1770365152" sldId="2147483641"/>
        </pc:sldMkLst>
      </pc:sldChg>
      <pc:sldChg chg="modSp new mod">
        <pc:chgData name="Marta de Lima Masson Guimarães" userId="1b5e9e2c-7090-4e44-821f-f19f4d16661a" providerId="ADAL" clId="{0F7A1BC4-2195-4ED0-B42E-2C05502C794D}" dt="2025-06-26T15:37:47.648" v="10061" actId="5793"/>
        <pc:sldMkLst>
          <pc:docMk/>
          <pc:sldMk cId="3960438281" sldId="2147483642"/>
        </pc:sldMkLst>
      </pc:sldChg>
      <pc:sldChg chg="modSp new del mod">
        <pc:chgData name="Marta de Lima Masson Guimarães" userId="1b5e9e2c-7090-4e44-821f-f19f4d16661a" providerId="ADAL" clId="{0F7A1BC4-2195-4ED0-B42E-2C05502C794D}" dt="2025-06-25T23:13:08.190" v="6335" actId="47"/>
        <pc:sldMkLst>
          <pc:docMk/>
          <pc:sldMk cId="3337330789" sldId="2147483643"/>
        </pc:sldMkLst>
      </pc:sldChg>
      <pc:sldChg chg="addSp delSp modSp new mod modAnim">
        <pc:chgData name="Marta de Lima Masson Guimarães" userId="1b5e9e2c-7090-4e44-821f-f19f4d16661a" providerId="ADAL" clId="{0F7A1BC4-2195-4ED0-B42E-2C05502C794D}" dt="2025-06-26T14:37:20.284" v="9756" actId="1037"/>
        <pc:sldMkLst>
          <pc:docMk/>
          <pc:sldMk cId="2175793789" sldId="2147483644"/>
        </pc:sldMkLst>
      </pc:sldChg>
      <pc:sldChg chg="addSp delSp modSp add del mod ord modClrScheme delAnim chgLayout">
        <pc:chgData name="Marta de Lima Masson Guimarães" userId="1b5e9e2c-7090-4e44-821f-f19f4d16661a" providerId="ADAL" clId="{0F7A1BC4-2195-4ED0-B42E-2C05502C794D}" dt="2025-06-26T12:24:22.218" v="7501" actId="47"/>
        <pc:sldMkLst>
          <pc:docMk/>
          <pc:sldMk cId="3452654436" sldId="2147483645"/>
        </pc:sldMkLst>
      </pc:sldChg>
      <pc:sldChg chg="addSp delSp modSp add mod modClrScheme chgLayout">
        <pc:chgData name="Marta de Lima Masson Guimarães" userId="1b5e9e2c-7090-4e44-821f-f19f4d16661a" providerId="ADAL" clId="{0F7A1BC4-2195-4ED0-B42E-2C05502C794D}" dt="2025-06-26T15:40:01.934" v="10191" actId="20577"/>
        <pc:sldMkLst>
          <pc:docMk/>
          <pc:sldMk cId="1280803694" sldId="2147483646"/>
        </pc:sldMkLst>
      </pc:sldChg>
      <pc:sldChg chg="addSp delSp modSp new mod modClrScheme chgLayout">
        <pc:chgData name="Marta de Lima Masson Guimarães" userId="1b5e9e2c-7090-4e44-821f-f19f4d16661a" providerId="ADAL" clId="{0F7A1BC4-2195-4ED0-B42E-2C05502C794D}" dt="2025-06-25T23:15:55.817" v="6397" actId="1076"/>
        <pc:sldMkLst>
          <pc:docMk/>
          <pc:sldMk cId="3062502758" sldId="2147483647"/>
        </pc:sldMkLst>
      </pc:sldChg>
      <pc:sldMasterChg chg="delSldLayout">
        <pc:chgData name="Marta de Lima Masson Guimarães" userId="1b5e9e2c-7090-4e44-821f-f19f4d16661a" providerId="ADAL" clId="{0F7A1BC4-2195-4ED0-B42E-2C05502C794D}" dt="2025-06-18T22:16:31.814" v="3074" actId="47"/>
        <pc:sldMasterMkLst>
          <pc:docMk/>
          <pc:sldMasterMk cId="3010524189" sldId="2147483858"/>
        </pc:sldMasterMkLst>
        <pc:sldLayoutChg chg="del">
          <pc:chgData name="Marta de Lima Masson Guimarães" userId="1b5e9e2c-7090-4e44-821f-f19f4d16661a" providerId="ADAL" clId="{0F7A1BC4-2195-4ED0-B42E-2C05502C794D}" dt="2025-06-18T22:16:18.588" v="3073" actId="47"/>
          <pc:sldLayoutMkLst>
            <pc:docMk/>
            <pc:sldMasterMk cId="3010524189" sldId="2147483858"/>
            <pc:sldLayoutMk cId="789027736" sldId="2147483859"/>
          </pc:sldLayoutMkLst>
        </pc:sldLayoutChg>
        <pc:sldLayoutChg chg="del">
          <pc:chgData name="Marta de Lima Masson Guimarães" userId="1b5e9e2c-7090-4e44-821f-f19f4d16661a" providerId="ADAL" clId="{0F7A1BC4-2195-4ED0-B42E-2C05502C794D}" dt="2025-06-18T22:16:31.814" v="3074" actId="47"/>
          <pc:sldLayoutMkLst>
            <pc:docMk/>
            <pc:sldMasterMk cId="3010524189" sldId="2147483858"/>
            <pc:sldLayoutMk cId="2739294765" sldId="214748386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48903D-7A55-41F7-A10A-36AABBEE83FD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8BF62BA-1981-4BCC-AFEE-E734477750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Processo</a:t>
          </a:r>
          <a:r>
            <a:rPr lang="en-US" dirty="0"/>
            <a:t> </a:t>
          </a:r>
          <a:r>
            <a:rPr lang="en-US" dirty="0" err="1"/>
            <a:t>contínuo</a:t>
          </a:r>
          <a:br>
            <a:rPr lang="en-US" dirty="0"/>
          </a:br>
          <a:endParaRPr lang="en-US" dirty="0"/>
        </a:p>
      </dgm:t>
    </dgm:pt>
    <dgm:pt modelId="{07C5580A-C699-44F8-B9F8-C3F0091C258E}" type="parTrans" cxnId="{9BD62F62-4530-426C-A478-DC3FAD2DF476}">
      <dgm:prSet/>
      <dgm:spPr/>
      <dgm:t>
        <a:bodyPr/>
        <a:lstStyle/>
        <a:p>
          <a:endParaRPr lang="pt-BR"/>
        </a:p>
      </dgm:t>
    </dgm:pt>
    <dgm:pt modelId="{D1B84ABC-313F-4A82-BBD6-2B882D0570D0}" type="sibTrans" cxnId="{9BD62F62-4530-426C-A478-DC3FAD2DF476}">
      <dgm:prSet/>
      <dgm:spPr/>
      <dgm:t>
        <a:bodyPr/>
        <a:lstStyle/>
        <a:p>
          <a:endParaRPr lang="pt-BR"/>
        </a:p>
      </dgm:t>
    </dgm:pt>
    <dgm:pt modelId="{F93980C3-67BD-4F70-BEB8-348BFC5BA7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Plena </a:t>
          </a:r>
          <a:r>
            <a:rPr lang="en-US" dirty="0" err="1"/>
            <a:t>adoção</a:t>
          </a:r>
          <a:r>
            <a:rPr lang="en-US" dirty="0"/>
            <a:t> do time</a:t>
          </a:r>
        </a:p>
      </dgm:t>
    </dgm:pt>
    <dgm:pt modelId="{1B5165F0-6CBA-458D-B7E5-A02C461B647D}" type="parTrans" cxnId="{7E22823F-3B9C-48BA-8072-3A24B5108821}">
      <dgm:prSet/>
      <dgm:spPr/>
      <dgm:t>
        <a:bodyPr/>
        <a:lstStyle/>
        <a:p>
          <a:endParaRPr lang="pt-BR"/>
        </a:p>
      </dgm:t>
    </dgm:pt>
    <dgm:pt modelId="{6A141650-FC05-42A4-9591-CBE46CF31938}" type="sibTrans" cxnId="{7E22823F-3B9C-48BA-8072-3A24B5108821}">
      <dgm:prSet/>
      <dgm:spPr/>
      <dgm:t>
        <a:bodyPr/>
        <a:lstStyle/>
        <a:p>
          <a:endParaRPr lang="pt-BR"/>
        </a:p>
      </dgm:t>
    </dgm:pt>
    <dgm:pt modelId="{DDD7370B-B664-42E8-943E-CA08530522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Aprimoramento</a:t>
          </a:r>
          <a:r>
            <a:rPr lang="en-US" dirty="0"/>
            <a:t> a </a:t>
          </a:r>
          <a:r>
            <a:rPr lang="en-US" dirty="0" err="1"/>
            <a:t>cada</a:t>
          </a:r>
          <a:r>
            <a:rPr lang="en-US" dirty="0"/>
            <a:t> </a:t>
          </a:r>
          <a:r>
            <a:rPr lang="en-US" dirty="0" err="1"/>
            <a:t>iteração</a:t>
          </a:r>
          <a:endParaRPr lang="en-US" dirty="0"/>
        </a:p>
      </dgm:t>
    </dgm:pt>
    <dgm:pt modelId="{68D13662-5AC0-4B64-A168-97070B65AE1D}" type="parTrans" cxnId="{6138BD3E-739C-41F4-B9A4-21B5F3312EB1}">
      <dgm:prSet/>
      <dgm:spPr/>
      <dgm:t>
        <a:bodyPr/>
        <a:lstStyle/>
        <a:p>
          <a:endParaRPr lang="pt-BR"/>
        </a:p>
      </dgm:t>
    </dgm:pt>
    <dgm:pt modelId="{15B6DFDE-C712-4997-B83A-4575A635A9F6}" type="sibTrans" cxnId="{6138BD3E-739C-41F4-B9A4-21B5F3312EB1}">
      <dgm:prSet/>
      <dgm:spPr/>
      <dgm:t>
        <a:bodyPr/>
        <a:lstStyle/>
        <a:p>
          <a:endParaRPr lang="pt-BR"/>
        </a:p>
      </dgm:t>
    </dgm:pt>
    <dgm:pt modelId="{90B6D37B-92B7-4BD7-805A-EED08EDBFE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Objetivos</a:t>
          </a:r>
          <a:r>
            <a:rPr lang="en-US" dirty="0"/>
            <a:t> claros e </a:t>
          </a:r>
          <a:r>
            <a:rPr lang="en-US" dirty="0" err="1"/>
            <a:t>mensuráveis</a:t>
          </a:r>
          <a:endParaRPr lang="en-US" dirty="0"/>
        </a:p>
      </dgm:t>
    </dgm:pt>
    <dgm:pt modelId="{EBDD8630-A092-4CB0-B2B1-A0AB17AF6860}" type="parTrans" cxnId="{40C35D6A-6039-4E5F-BD5B-9016F07BAA82}">
      <dgm:prSet/>
      <dgm:spPr/>
      <dgm:t>
        <a:bodyPr/>
        <a:lstStyle/>
        <a:p>
          <a:endParaRPr lang="pt-BR"/>
        </a:p>
      </dgm:t>
    </dgm:pt>
    <dgm:pt modelId="{F8879524-EE41-4063-84D0-60DABB5F1991}" type="sibTrans" cxnId="{40C35D6A-6039-4E5F-BD5B-9016F07BAA82}">
      <dgm:prSet/>
      <dgm:spPr/>
      <dgm:t>
        <a:bodyPr/>
        <a:lstStyle/>
        <a:p>
          <a:endParaRPr lang="pt-BR"/>
        </a:p>
      </dgm:t>
    </dgm:pt>
    <dgm:pt modelId="{E4B15EF3-455E-42CD-BF9B-433777CC32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Ações</a:t>
          </a:r>
          <a:r>
            <a:rPr lang="en-US" dirty="0"/>
            <a:t> </a:t>
          </a:r>
          <a:r>
            <a:rPr lang="en-US" dirty="0" err="1"/>
            <a:t>intensionais</a:t>
          </a:r>
          <a:endParaRPr lang="en-US" dirty="0"/>
        </a:p>
      </dgm:t>
    </dgm:pt>
    <dgm:pt modelId="{2E4D5C26-200B-462A-83CC-3DCFFAEF8A51}" type="parTrans" cxnId="{842B55F7-F34A-482B-9567-89F7D002A02B}">
      <dgm:prSet/>
      <dgm:spPr/>
      <dgm:t>
        <a:bodyPr/>
        <a:lstStyle/>
        <a:p>
          <a:endParaRPr lang="pt-BR"/>
        </a:p>
      </dgm:t>
    </dgm:pt>
    <dgm:pt modelId="{28CC50B1-709E-455C-BF67-EB25ED84B6B2}" type="sibTrans" cxnId="{842B55F7-F34A-482B-9567-89F7D002A02B}">
      <dgm:prSet/>
      <dgm:spPr/>
      <dgm:t>
        <a:bodyPr/>
        <a:lstStyle/>
        <a:p>
          <a:endParaRPr lang="pt-BR"/>
        </a:p>
      </dgm:t>
    </dgm:pt>
    <dgm:pt modelId="{7FBFA507-E526-4822-BDB9-17D981EAE9EF}" type="pres">
      <dgm:prSet presAssocID="{3448903D-7A55-41F7-A10A-36AABBEE83FD}" presName="root" presStyleCnt="0">
        <dgm:presLayoutVars>
          <dgm:dir/>
          <dgm:resizeHandles val="exact"/>
        </dgm:presLayoutVars>
      </dgm:prSet>
      <dgm:spPr/>
    </dgm:pt>
    <dgm:pt modelId="{E9D9C7F5-37E7-4171-A0A9-C2467D1F1057}" type="pres">
      <dgm:prSet presAssocID="{A8BF62BA-1981-4BCC-AFEE-E73447775034}" presName="compNode" presStyleCnt="0"/>
      <dgm:spPr/>
    </dgm:pt>
    <dgm:pt modelId="{4F3AD997-FA1A-4053-9BC4-5C5EA5FE9D03}" type="pres">
      <dgm:prSet presAssocID="{A8BF62BA-1981-4BCC-AFEE-E73447775034}" presName="iconRect" presStyleLbl="node1" presStyleIdx="0" presStyleCnt="5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FD66E1A-BC26-48F1-A0E0-9CAE6023173E}" type="pres">
      <dgm:prSet presAssocID="{A8BF62BA-1981-4BCC-AFEE-E73447775034}" presName="spaceRect" presStyleCnt="0"/>
      <dgm:spPr/>
    </dgm:pt>
    <dgm:pt modelId="{D47F3D48-AFA2-48F3-A282-66C9A7BE984C}" type="pres">
      <dgm:prSet presAssocID="{A8BF62BA-1981-4BCC-AFEE-E73447775034}" presName="textRect" presStyleLbl="revTx" presStyleIdx="0" presStyleCnt="5">
        <dgm:presLayoutVars>
          <dgm:chMax val="1"/>
          <dgm:chPref val="1"/>
        </dgm:presLayoutVars>
      </dgm:prSet>
      <dgm:spPr/>
    </dgm:pt>
    <dgm:pt modelId="{7200F8C8-5233-470A-8534-932284FE78A9}" type="pres">
      <dgm:prSet presAssocID="{D1B84ABC-313F-4A82-BBD6-2B882D0570D0}" presName="sibTrans" presStyleCnt="0"/>
      <dgm:spPr/>
    </dgm:pt>
    <dgm:pt modelId="{5F70F79E-B29B-4F95-9ED1-840E90F1819C}" type="pres">
      <dgm:prSet presAssocID="{DDD7370B-B664-42E8-943E-CA0853052278}" presName="compNode" presStyleCnt="0"/>
      <dgm:spPr/>
    </dgm:pt>
    <dgm:pt modelId="{62DD4149-C018-412C-ABE4-F8BB3D5579EB}" type="pres">
      <dgm:prSet presAssocID="{DDD7370B-B664-42E8-943E-CA085305227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C9F15B36-56AE-4419-A225-007B3D4A60A0}" type="pres">
      <dgm:prSet presAssocID="{DDD7370B-B664-42E8-943E-CA0853052278}" presName="spaceRect" presStyleCnt="0"/>
      <dgm:spPr/>
    </dgm:pt>
    <dgm:pt modelId="{ACD9CAB5-358B-422D-82DC-AE515651EF5D}" type="pres">
      <dgm:prSet presAssocID="{DDD7370B-B664-42E8-943E-CA0853052278}" presName="textRect" presStyleLbl="revTx" presStyleIdx="1" presStyleCnt="5">
        <dgm:presLayoutVars>
          <dgm:chMax val="1"/>
          <dgm:chPref val="1"/>
        </dgm:presLayoutVars>
      </dgm:prSet>
      <dgm:spPr/>
    </dgm:pt>
    <dgm:pt modelId="{C3074497-4905-44E0-B9F0-7CE4D717004F}" type="pres">
      <dgm:prSet presAssocID="{15B6DFDE-C712-4997-B83A-4575A635A9F6}" presName="sibTrans" presStyleCnt="0"/>
      <dgm:spPr/>
    </dgm:pt>
    <dgm:pt modelId="{931BBC98-DB1B-40B9-B030-C166475C1256}" type="pres">
      <dgm:prSet presAssocID="{F93980C3-67BD-4F70-BEB8-348BFC5BA73C}" presName="compNode" presStyleCnt="0"/>
      <dgm:spPr/>
    </dgm:pt>
    <dgm:pt modelId="{0A96DA39-CC49-4314-9ACE-E8F0B665594A}" type="pres">
      <dgm:prSet presAssocID="{F93980C3-67BD-4F70-BEB8-348BFC5BA73C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1F7382D5-305F-4271-827E-313326DCCF14}" type="pres">
      <dgm:prSet presAssocID="{F93980C3-67BD-4F70-BEB8-348BFC5BA73C}" presName="spaceRect" presStyleCnt="0"/>
      <dgm:spPr/>
    </dgm:pt>
    <dgm:pt modelId="{2111848E-7B93-4FC6-AA2B-8C4D63C47E57}" type="pres">
      <dgm:prSet presAssocID="{F93980C3-67BD-4F70-BEB8-348BFC5BA73C}" presName="textRect" presStyleLbl="revTx" presStyleIdx="2" presStyleCnt="5">
        <dgm:presLayoutVars>
          <dgm:chMax val="1"/>
          <dgm:chPref val="1"/>
        </dgm:presLayoutVars>
      </dgm:prSet>
      <dgm:spPr/>
    </dgm:pt>
    <dgm:pt modelId="{A544A26F-4365-4F61-A62D-05B60AA7F72C}" type="pres">
      <dgm:prSet presAssocID="{6A141650-FC05-42A4-9591-CBE46CF31938}" presName="sibTrans" presStyleCnt="0"/>
      <dgm:spPr/>
    </dgm:pt>
    <dgm:pt modelId="{41133E5B-E55D-449A-8D4D-6898F38D6E19}" type="pres">
      <dgm:prSet presAssocID="{90B6D37B-92B7-4BD7-805A-EED08EDBFE96}" presName="compNode" presStyleCnt="0"/>
      <dgm:spPr/>
    </dgm:pt>
    <dgm:pt modelId="{82143FE3-324E-4D78-8344-AF40F0242ADF}" type="pres">
      <dgm:prSet presAssocID="{90B6D37B-92B7-4BD7-805A-EED08EDBFE9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 with solid fill"/>
        </a:ext>
      </dgm:extLst>
    </dgm:pt>
    <dgm:pt modelId="{FD0DBAF1-2569-417B-9710-E3EBE51F1197}" type="pres">
      <dgm:prSet presAssocID="{90B6D37B-92B7-4BD7-805A-EED08EDBFE96}" presName="spaceRect" presStyleCnt="0"/>
      <dgm:spPr/>
    </dgm:pt>
    <dgm:pt modelId="{FF50297C-C266-4D10-BFD1-C4E2ED72DFF6}" type="pres">
      <dgm:prSet presAssocID="{90B6D37B-92B7-4BD7-805A-EED08EDBFE96}" presName="textRect" presStyleLbl="revTx" presStyleIdx="3" presStyleCnt="5">
        <dgm:presLayoutVars>
          <dgm:chMax val="1"/>
          <dgm:chPref val="1"/>
        </dgm:presLayoutVars>
      </dgm:prSet>
      <dgm:spPr/>
    </dgm:pt>
    <dgm:pt modelId="{1F85498B-9776-4301-8578-B603586EF9F1}" type="pres">
      <dgm:prSet presAssocID="{F8879524-EE41-4063-84D0-60DABB5F1991}" presName="sibTrans" presStyleCnt="0"/>
      <dgm:spPr/>
    </dgm:pt>
    <dgm:pt modelId="{739061BF-6D93-4173-B3BB-C26E638915C5}" type="pres">
      <dgm:prSet presAssocID="{E4B15EF3-455E-42CD-BF9B-433777CC3277}" presName="compNode" presStyleCnt="0"/>
      <dgm:spPr/>
    </dgm:pt>
    <dgm:pt modelId="{FC330E04-7589-4257-BFEB-FB9F22656AD5}" type="pres">
      <dgm:prSet presAssocID="{E4B15EF3-455E-42CD-BF9B-433777CC327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er board with solid fill"/>
        </a:ext>
      </dgm:extLst>
    </dgm:pt>
    <dgm:pt modelId="{FCEC5D72-C6E7-4F5F-AE06-8C068DE08965}" type="pres">
      <dgm:prSet presAssocID="{E4B15EF3-455E-42CD-BF9B-433777CC3277}" presName="spaceRect" presStyleCnt="0"/>
      <dgm:spPr/>
    </dgm:pt>
    <dgm:pt modelId="{21458D91-F7FA-40E0-8AF5-F72C03CFCDEA}" type="pres">
      <dgm:prSet presAssocID="{E4B15EF3-455E-42CD-BF9B-433777CC327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6521924-591C-4729-A884-5C3E9C29C9FA}" type="presOf" srcId="{DDD7370B-B664-42E8-943E-CA0853052278}" destId="{ACD9CAB5-358B-422D-82DC-AE515651EF5D}" srcOrd="0" destOrd="0" presId="urn:microsoft.com/office/officeart/2018/2/layout/IconLabelList"/>
    <dgm:cxn modelId="{6138BD3E-739C-41F4-B9A4-21B5F3312EB1}" srcId="{3448903D-7A55-41F7-A10A-36AABBEE83FD}" destId="{DDD7370B-B664-42E8-943E-CA0853052278}" srcOrd="1" destOrd="0" parTransId="{68D13662-5AC0-4B64-A168-97070B65AE1D}" sibTransId="{15B6DFDE-C712-4997-B83A-4575A635A9F6}"/>
    <dgm:cxn modelId="{7E22823F-3B9C-48BA-8072-3A24B5108821}" srcId="{3448903D-7A55-41F7-A10A-36AABBEE83FD}" destId="{F93980C3-67BD-4F70-BEB8-348BFC5BA73C}" srcOrd="2" destOrd="0" parTransId="{1B5165F0-6CBA-458D-B7E5-A02C461B647D}" sibTransId="{6A141650-FC05-42A4-9591-CBE46CF31938}"/>
    <dgm:cxn modelId="{3B695740-BE19-4D1D-8CC6-9612569D65C4}" type="presOf" srcId="{3448903D-7A55-41F7-A10A-36AABBEE83FD}" destId="{7FBFA507-E526-4822-BDB9-17D981EAE9EF}" srcOrd="0" destOrd="0" presId="urn:microsoft.com/office/officeart/2018/2/layout/IconLabelList"/>
    <dgm:cxn modelId="{9BD62F62-4530-426C-A478-DC3FAD2DF476}" srcId="{3448903D-7A55-41F7-A10A-36AABBEE83FD}" destId="{A8BF62BA-1981-4BCC-AFEE-E73447775034}" srcOrd="0" destOrd="0" parTransId="{07C5580A-C699-44F8-B9F8-C3F0091C258E}" sibTransId="{D1B84ABC-313F-4A82-BBD6-2B882D0570D0}"/>
    <dgm:cxn modelId="{47E7C762-FFD3-4563-8BAE-6DB828AA03CD}" type="presOf" srcId="{F93980C3-67BD-4F70-BEB8-348BFC5BA73C}" destId="{2111848E-7B93-4FC6-AA2B-8C4D63C47E57}" srcOrd="0" destOrd="0" presId="urn:microsoft.com/office/officeart/2018/2/layout/IconLabelList"/>
    <dgm:cxn modelId="{40C35D6A-6039-4E5F-BD5B-9016F07BAA82}" srcId="{3448903D-7A55-41F7-A10A-36AABBEE83FD}" destId="{90B6D37B-92B7-4BD7-805A-EED08EDBFE96}" srcOrd="3" destOrd="0" parTransId="{EBDD8630-A092-4CB0-B2B1-A0AB17AF6860}" sibTransId="{F8879524-EE41-4063-84D0-60DABB5F1991}"/>
    <dgm:cxn modelId="{B9736150-A182-4217-9296-93E82E08F79D}" type="presOf" srcId="{A8BF62BA-1981-4BCC-AFEE-E73447775034}" destId="{D47F3D48-AFA2-48F3-A282-66C9A7BE984C}" srcOrd="0" destOrd="0" presId="urn:microsoft.com/office/officeart/2018/2/layout/IconLabelList"/>
    <dgm:cxn modelId="{C3A6858C-7606-4E1C-A3F9-947936C5F9AB}" type="presOf" srcId="{E4B15EF3-455E-42CD-BF9B-433777CC3277}" destId="{21458D91-F7FA-40E0-8AF5-F72C03CFCDEA}" srcOrd="0" destOrd="0" presId="urn:microsoft.com/office/officeart/2018/2/layout/IconLabelList"/>
    <dgm:cxn modelId="{EF41D3E5-2CDC-434C-830E-313CD4098765}" type="presOf" srcId="{90B6D37B-92B7-4BD7-805A-EED08EDBFE96}" destId="{FF50297C-C266-4D10-BFD1-C4E2ED72DFF6}" srcOrd="0" destOrd="0" presId="urn:microsoft.com/office/officeart/2018/2/layout/IconLabelList"/>
    <dgm:cxn modelId="{842B55F7-F34A-482B-9567-89F7D002A02B}" srcId="{3448903D-7A55-41F7-A10A-36AABBEE83FD}" destId="{E4B15EF3-455E-42CD-BF9B-433777CC3277}" srcOrd="4" destOrd="0" parTransId="{2E4D5C26-200B-462A-83CC-3DCFFAEF8A51}" sibTransId="{28CC50B1-709E-455C-BF67-EB25ED84B6B2}"/>
    <dgm:cxn modelId="{870350F3-489E-42B2-A2E7-C686A5835F5D}" type="presParOf" srcId="{7FBFA507-E526-4822-BDB9-17D981EAE9EF}" destId="{E9D9C7F5-37E7-4171-A0A9-C2467D1F1057}" srcOrd="0" destOrd="0" presId="urn:microsoft.com/office/officeart/2018/2/layout/IconLabelList"/>
    <dgm:cxn modelId="{616243B9-73CA-4B82-B59B-DD88916B8751}" type="presParOf" srcId="{E9D9C7F5-37E7-4171-A0A9-C2467D1F1057}" destId="{4F3AD997-FA1A-4053-9BC4-5C5EA5FE9D03}" srcOrd="0" destOrd="0" presId="urn:microsoft.com/office/officeart/2018/2/layout/IconLabelList"/>
    <dgm:cxn modelId="{860BBAA2-A296-4CA2-8771-26C0A4355C13}" type="presParOf" srcId="{E9D9C7F5-37E7-4171-A0A9-C2467D1F1057}" destId="{FFD66E1A-BC26-48F1-A0E0-9CAE6023173E}" srcOrd="1" destOrd="0" presId="urn:microsoft.com/office/officeart/2018/2/layout/IconLabelList"/>
    <dgm:cxn modelId="{0DF7802B-31B8-45EF-B296-110B54A594C8}" type="presParOf" srcId="{E9D9C7F5-37E7-4171-A0A9-C2467D1F1057}" destId="{D47F3D48-AFA2-48F3-A282-66C9A7BE984C}" srcOrd="2" destOrd="0" presId="urn:microsoft.com/office/officeart/2018/2/layout/IconLabelList"/>
    <dgm:cxn modelId="{BFB3D336-DBC3-4B8E-8C09-5FF26E8ABBEF}" type="presParOf" srcId="{7FBFA507-E526-4822-BDB9-17D981EAE9EF}" destId="{7200F8C8-5233-470A-8534-932284FE78A9}" srcOrd="1" destOrd="0" presId="urn:microsoft.com/office/officeart/2018/2/layout/IconLabelList"/>
    <dgm:cxn modelId="{AF55D806-0540-4F74-9884-0A355FB826A8}" type="presParOf" srcId="{7FBFA507-E526-4822-BDB9-17D981EAE9EF}" destId="{5F70F79E-B29B-4F95-9ED1-840E90F1819C}" srcOrd="2" destOrd="0" presId="urn:microsoft.com/office/officeart/2018/2/layout/IconLabelList"/>
    <dgm:cxn modelId="{C70D29CA-18A4-4CB2-BE8C-FEEE030A3188}" type="presParOf" srcId="{5F70F79E-B29B-4F95-9ED1-840E90F1819C}" destId="{62DD4149-C018-412C-ABE4-F8BB3D5579EB}" srcOrd="0" destOrd="0" presId="urn:microsoft.com/office/officeart/2018/2/layout/IconLabelList"/>
    <dgm:cxn modelId="{BA0EB624-0172-4489-A9CD-329A22A75E65}" type="presParOf" srcId="{5F70F79E-B29B-4F95-9ED1-840E90F1819C}" destId="{C9F15B36-56AE-4419-A225-007B3D4A60A0}" srcOrd="1" destOrd="0" presId="urn:microsoft.com/office/officeart/2018/2/layout/IconLabelList"/>
    <dgm:cxn modelId="{FF004B4A-5D59-4DBE-83C1-6F639C487200}" type="presParOf" srcId="{5F70F79E-B29B-4F95-9ED1-840E90F1819C}" destId="{ACD9CAB5-358B-422D-82DC-AE515651EF5D}" srcOrd="2" destOrd="0" presId="urn:microsoft.com/office/officeart/2018/2/layout/IconLabelList"/>
    <dgm:cxn modelId="{6943E6E3-1889-4ACE-981E-CFA0A0CB3790}" type="presParOf" srcId="{7FBFA507-E526-4822-BDB9-17D981EAE9EF}" destId="{C3074497-4905-44E0-B9F0-7CE4D717004F}" srcOrd="3" destOrd="0" presId="urn:microsoft.com/office/officeart/2018/2/layout/IconLabelList"/>
    <dgm:cxn modelId="{EB2E7972-A7A6-44DA-B70B-25831E230886}" type="presParOf" srcId="{7FBFA507-E526-4822-BDB9-17D981EAE9EF}" destId="{931BBC98-DB1B-40B9-B030-C166475C1256}" srcOrd="4" destOrd="0" presId="urn:microsoft.com/office/officeart/2018/2/layout/IconLabelList"/>
    <dgm:cxn modelId="{423BD9A1-36F7-46C5-9D44-7592EFC4D815}" type="presParOf" srcId="{931BBC98-DB1B-40B9-B030-C166475C1256}" destId="{0A96DA39-CC49-4314-9ACE-E8F0B665594A}" srcOrd="0" destOrd="0" presId="urn:microsoft.com/office/officeart/2018/2/layout/IconLabelList"/>
    <dgm:cxn modelId="{5C5D9FB9-9453-4DA8-94D0-FD744F7C6F5C}" type="presParOf" srcId="{931BBC98-DB1B-40B9-B030-C166475C1256}" destId="{1F7382D5-305F-4271-827E-313326DCCF14}" srcOrd="1" destOrd="0" presId="urn:microsoft.com/office/officeart/2018/2/layout/IconLabelList"/>
    <dgm:cxn modelId="{7D8667E1-ABBC-43F4-8041-E0E4FEE07F7D}" type="presParOf" srcId="{931BBC98-DB1B-40B9-B030-C166475C1256}" destId="{2111848E-7B93-4FC6-AA2B-8C4D63C47E57}" srcOrd="2" destOrd="0" presId="urn:microsoft.com/office/officeart/2018/2/layout/IconLabelList"/>
    <dgm:cxn modelId="{9B60EC49-BE9B-4D3D-9579-4B40432C7EB6}" type="presParOf" srcId="{7FBFA507-E526-4822-BDB9-17D981EAE9EF}" destId="{A544A26F-4365-4F61-A62D-05B60AA7F72C}" srcOrd="5" destOrd="0" presId="urn:microsoft.com/office/officeart/2018/2/layout/IconLabelList"/>
    <dgm:cxn modelId="{C5414493-A830-4FC3-9D7B-F9E875129EA7}" type="presParOf" srcId="{7FBFA507-E526-4822-BDB9-17D981EAE9EF}" destId="{41133E5B-E55D-449A-8D4D-6898F38D6E19}" srcOrd="6" destOrd="0" presId="urn:microsoft.com/office/officeart/2018/2/layout/IconLabelList"/>
    <dgm:cxn modelId="{BAD40513-E6CA-4B0B-A3C8-EF4D44DFB45F}" type="presParOf" srcId="{41133E5B-E55D-449A-8D4D-6898F38D6E19}" destId="{82143FE3-324E-4D78-8344-AF40F0242ADF}" srcOrd="0" destOrd="0" presId="urn:microsoft.com/office/officeart/2018/2/layout/IconLabelList"/>
    <dgm:cxn modelId="{5E913EE2-93A7-42E5-AC69-1F402BCC31E0}" type="presParOf" srcId="{41133E5B-E55D-449A-8D4D-6898F38D6E19}" destId="{FD0DBAF1-2569-417B-9710-E3EBE51F1197}" srcOrd="1" destOrd="0" presId="urn:microsoft.com/office/officeart/2018/2/layout/IconLabelList"/>
    <dgm:cxn modelId="{5460F6DC-5256-4CA4-AFEF-FF9F1D41D59E}" type="presParOf" srcId="{41133E5B-E55D-449A-8D4D-6898F38D6E19}" destId="{FF50297C-C266-4D10-BFD1-C4E2ED72DFF6}" srcOrd="2" destOrd="0" presId="urn:microsoft.com/office/officeart/2018/2/layout/IconLabelList"/>
    <dgm:cxn modelId="{EE80240A-F9A4-4829-B390-90AD59C2ABBC}" type="presParOf" srcId="{7FBFA507-E526-4822-BDB9-17D981EAE9EF}" destId="{1F85498B-9776-4301-8578-B603586EF9F1}" srcOrd="7" destOrd="0" presId="urn:microsoft.com/office/officeart/2018/2/layout/IconLabelList"/>
    <dgm:cxn modelId="{DA8858CE-DCEA-470B-B445-81FB432EF0A5}" type="presParOf" srcId="{7FBFA507-E526-4822-BDB9-17D981EAE9EF}" destId="{739061BF-6D93-4173-B3BB-C26E638915C5}" srcOrd="8" destOrd="0" presId="urn:microsoft.com/office/officeart/2018/2/layout/IconLabelList"/>
    <dgm:cxn modelId="{4D6D55E7-28E5-4E71-9D96-CE9FDE897AA3}" type="presParOf" srcId="{739061BF-6D93-4173-B3BB-C26E638915C5}" destId="{FC330E04-7589-4257-BFEB-FB9F22656AD5}" srcOrd="0" destOrd="0" presId="urn:microsoft.com/office/officeart/2018/2/layout/IconLabelList"/>
    <dgm:cxn modelId="{0A40E70F-2BA3-4ADD-90C5-36AFCAE08034}" type="presParOf" srcId="{739061BF-6D93-4173-B3BB-C26E638915C5}" destId="{FCEC5D72-C6E7-4F5F-AE06-8C068DE08965}" srcOrd="1" destOrd="0" presId="urn:microsoft.com/office/officeart/2018/2/layout/IconLabelList"/>
    <dgm:cxn modelId="{EE48B8EF-8A63-4677-809B-DA70A3A1604F}" type="presParOf" srcId="{739061BF-6D93-4173-B3BB-C26E638915C5}" destId="{21458D91-F7FA-40E0-8AF5-F72C03CFCD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9B494B-9971-44F3-B9E7-4C63ACFC40D5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2A953FB-1E56-4A73-A636-82A9EDDDF8D4}">
      <dgm:prSet/>
      <dgm:spPr/>
      <dgm:t>
        <a:bodyPr/>
        <a:lstStyle/>
        <a:p>
          <a:r>
            <a:rPr lang="en-US" i="0" dirty="0" err="1"/>
            <a:t>Redução</a:t>
          </a:r>
          <a:r>
            <a:rPr lang="en-US" i="0" dirty="0"/>
            <a:t> de </a:t>
          </a:r>
          <a:r>
            <a:rPr lang="en-US" i="0" dirty="0" err="1"/>
            <a:t>falhas</a:t>
          </a:r>
          <a:r>
            <a:rPr lang="en-US" i="0" dirty="0"/>
            <a:t> </a:t>
          </a:r>
          <a:r>
            <a:rPr lang="en-US" i="0" dirty="0" err="1"/>
            <a:t>humanas</a:t>
          </a:r>
          <a:endParaRPr lang="en-US" dirty="0"/>
        </a:p>
      </dgm:t>
    </dgm:pt>
    <dgm:pt modelId="{35108751-1685-43A2-8A11-5CDAFC6D81A1}" type="parTrans" cxnId="{04FD5FB0-D36B-4721-83AE-383E190BCF79}">
      <dgm:prSet/>
      <dgm:spPr/>
      <dgm:t>
        <a:bodyPr/>
        <a:lstStyle/>
        <a:p>
          <a:endParaRPr lang="en-US"/>
        </a:p>
      </dgm:t>
    </dgm:pt>
    <dgm:pt modelId="{A622E57C-435F-4D18-B9E6-0B9AB4064210}" type="sibTrans" cxnId="{04FD5FB0-D36B-4721-83AE-383E190BCF79}">
      <dgm:prSet/>
      <dgm:spPr/>
      <dgm:t>
        <a:bodyPr/>
        <a:lstStyle/>
        <a:p>
          <a:endParaRPr lang="en-US"/>
        </a:p>
      </dgm:t>
    </dgm:pt>
    <dgm:pt modelId="{E5455E02-A481-4E02-84B5-8D1AE559536F}">
      <dgm:prSet/>
      <dgm:spPr/>
      <dgm:t>
        <a:bodyPr/>
        <a:lstStyle/>
        <a:p>
          <a:r>
            <a:rPr lang="en-US" i="0" dirty="0"/>
            <a:t>Maior </a:t>
          </a:r>
          <a:r>
            <a:rPr lang="en-US" i="0" dirty="0" err="1"/>
            <a:t>eficiência</a:t>
          </a:r>
          <a:r>
            <a:rPr lang="en-US" i="0" dirty="0"/>
            <a:t> e </a:t>
          </a:r>
          <a:r>
            <a:rPr lang="en-US" i="0" dirty="0" err="1"/>
            <a:t>rapidez</a:t>
          </a:r>
          <a:endParaRPr lang="en-US" dirty="0"/>
        </a:p>
      </dgm:t>
    </dgm:pt>
    <dgm:pt modelId="{D2B58C3C-7085-402D-BBF8-368EEBEC9FA6}" type="parTrans" cxnId="{8A39FAF7-5328-4470-8D54-652608FDB181}">
      <dgm:prSet/>
      <dgm:spPr/>
      <dgm:t>
        <a:bodyPr/>
        <a:lstStyle/>
        <a:p>
          <a:endParaRPr lang="en-US"/>
        </a:p>
      </dgm:t>
    </dgm:pt>
    <dgm:pt modelId="{CBB61761-C841-4F8E-9188-C7249DA26BC6}" type="sibTrans" cxnId="{8A39FAF7-5328-4470-8D54-652608FDB181}">
      <dgm:prSet/>
      <dgm:spPr/>
      <dgm:t>
        <a:bodyPr/>
        <a:lstStyle/>
        <a:p>
          <a:endParaRPr lang="en-US"/>
        </a:p>
      </dgm:t>
    </dgm:pt>
    <dgm:pt modelId="{763B74EE-7C9B-4954-9D23-2AD9DC8A19F5}">
      <dgm:prSet/>
      <dgm:spPr/>
      <dgm:t>
        <a:bodyPr/>
        <a:lstStyle/>
        <a:p>
          <a:r>
            <a:rPr lang="en-US" i="0" dirty="0" err="1"/>
            <a:t>Melhoria</a:t>
          </a:r>
          <a:r>
            <a:rPr lang="en-US" i="0" dirty="0"/>
            <a:t> </a:t>
          </a:r>
          <a:r>
            <a:rPr lang="en-US" i="0" dirty="0" err="1"/>
            <a:t>na</a:t>
          </a:r>
          <a:r>
            <a:rPr lang="en-US" i="0" dirty="0"/>
            <a:t> </a:t>
          </a:r>
          <a:r>
            <a:rPr lang="en-US" i="0" dirty="0" err="1"/>
            <a:t>colaboração</a:t>
          </a:r>
          <a:r>
            <a:rPr lang="en-US" i="0" dirty="0"/>
            <a:t> das equipes</a:t>
          </a:r>
          <a:endParaRPr lang="en-US" dirty="0"/>
        </a:p>
      </dgm:t>
    </dgm:pt>
    <dgm:pt modelId="{AD199933-6C46-46A4-B895-3E935F10F163}" type="parTrans" cxnId="{52650753-0D54-4811-9929-5704A083AAC8}">
      <dgm:prSet/>
      <dgm:spPr/>
      <dgm:t>
        <a:bodyPr/>
        <a:lstStyle/>
        <a:p>
          <a:endParaRPr lang="en-US"/>
        </a:p>
      </dgm:t>
    </dgm:pt>
    <dgm:pt modelId="{BC4854AF-B1BA-4FCA-A1C1-830934F89B8F}" type="sibTrans" cxnId="{52650753-0D54-4811-9929-5704A083AAC8}">
      <dgm:prSet/>
      <dgm:spPr/>
      <dgm:t>
        <a:bodyPr/>
        <a:lstStyle/>
        <a:p>
          <a:endParaRPr lang="en-US"/>
        </a:p>
      </dgm:t>
    </dgm:pt>
    <dgm:pt modelId="{53A8180A-2C85-4980-84F3-70482D10EBD8}">
      <dgm:prSet/>
      <dgm:spPr/>
      <dgm:t>
        <a:bodyPr/>
        <a:lstStyle/>
        <a:p>
          <a:r>
            <a:rPr lang="en-US" i="0" dirty="0"/>
            <a:t>Maior </a:t>
          </a:r>
          <a:r>
            <a:rPr lang="en-US" i="0" dirty="0" err="1"/>
            <a:t>previsibilidade</a:t>
          </a:r>
          <a:r>
            <a:rPr lang="en-US" i="0" dirty="0"/>
            <a:t> e </a:t>
          </a:r>
          <a:r>
            <a:rPr lang="en-US" i="0" dirty="0" err="1"/>
            <a:t>confiabilidade</a:t>
          </a:r>
          <a:endParaRPr lang="en-US" dirty="0"/>
        </a:p>
      </dgm:t>
    </dgm:pt>
    <dgm:pt modelId="{42A78C61-DD10-4DBF-9398-2CE2511E67CB}" type="parTrans" cxnId="{FAA09E22-F6B5-4B69-8D02-6F92598D7016}">
      <dgm:prSet/>
      <dgm:spPr/>
      <dgm:t>
        <a:bodyPr/>
        <a:lstStyle/>
        <a:p>
          <a:endParaRPr lang="en-US"/>
        </a:p>
      </dgm:t>
    </dgm:pt>
    <dgm:pt modelId="{9E89C923-8292-498B-8DDF-D94F127F8E81}" type="sibTrans" cxnId="{FAA09E22-F6B5-4B69-8D02-6F92598D7016}">
      <dgm:prSet/>
      <dgm:spPr/>
      <dgm:t>
        <a:bodyPr/>
        <a:lstStyle/>
        <a:p>
          <a:endParaRPr lang="en-US"/>
        </a:p>
      </dgm:t>
    </dgm:pt>
    <dgm:pt modelId="{6FAD445D-DBF2-4176-BB06-6E2E832A1F4B}">
      <dgm:prSet/>
      <dgm:spPr/>
      <dgm:t>
        <a:bodyPr/>
        <a:lstStyle/>
        <a:p>
          <a:r>
            <a:rPr lang="en-US" i="0"/>
            <a:t>Rastreamento de Responsabilidades</a:t>
          </a:r>
          <a:endParaRPr lang="en-US"/>
        </a:p>
      </dgm:t>
    </dgm:pt>
    <dgm:pt modelId="{93A19C05-C828-47E3-849A-35880FD24528}" type="parTrans" cxnId="{8C0D039D-5212-4729-9A4D-00EFAD73F954}">
      <dgm:prSet/>
      <dgm:spPr/>
      <dgm:t>
        <a:bodyPr/>
        <a:lstStyle/>
        <a:p>
          <a:endParaRPr lang="en-US"/>
        </a:p>
      </dgm:t>
    </dgm:pt>
    <dgm:pt modelId="{F92AF698-4F60-4876-975A-35850598D842}" type="sibTrans" cxnId="{8C0D039D-5212-4729-9A4D-00EFAD73F954}">
      <dgm:prSet/>
      <dgm:spPr/>
      <dgm:t>
        <a:bodyPr/>
        <a:lstStyle/>
        <a:p>
          <a:endParaRPr lang="en-US"/>
        </a:p>
      </dgm:t>
    </dgm:pt>
    <dgm:pt modelId="{FF516BF3-019F-4E62-910D-EC058CB7BFCD}">
      <dgm:prSet/>
      <dgm:spPr/>
      <dgm:t>
        <a:bodyPr/>
        <a:lstStyle/>
        <a:p>
          <a:r>
            <a:rPr lang="en-US" i="0" dirty="0"/>
            <a:t>Maior </a:t>
          </a:r>
          <a:r>
            <a:rPr lang="en-US" i="0" dirty="0" err="1"/>
            <a:t>controle</a:t>
          </a:r>
          <a:r>
            <a:rPr lang="en-US" i="0" dirty="0"/>
            <a:t> e </a:t>
          </a:r>
          <a:r>
            <a:rPr lang="en-US" i="0" dirty="0" err="1"/>
            <a:t>rastreabilidade</a:t>
          </a:r>
          <a:endParaRPr lang="en-US" dirty="0"/>
        </a:p>
      </dgm:t>
    </dgm:pt>
    <dgm:pt modelId="{78741DA7-CA71-40A6-9A0D-8E1A615833B8}" type="parTrans" cxnId="{0D0DF338-AD36-4365-BEFD-64D25DB09D26}">
      <dgm:prSet/>
      <dgm:spPr/>
      <dgm:t>
        <a:bodyPr/>
        <a:lstStyle/>
        <a:p>
          <a:endParaRPr lang="en-US"/>
        </a:p>
      </dgm:t>
    </dgm:pt>
    <dgm:pt modelId="{196F7110-CAF5-47BC-ABA7-088A7EDE4A0D}" type="sibTrans" cxnId="{0D0DF338-AD36-4365-BEFD-64D25DB09D26}">
      <dgm:prSet/>
      <dgm:spPr/>
      <dgm:t>
        <a:bodyPr/>
        <a:lstStyle/>
        <a:p>
          <a:endParaRPr lang="en-US"/>
        </a:p>
      </dgm:t>
    </dgm:pt>
    <dgm:pt modelId="{B6FD2E7C-320F-4562-97CF-168F7A6F7D54}" type="pres">
      <dgm:prSet presAssocID="{769B494B-9971-44F3-B9E7-4C63ACFC40D5}" presName="vert0" presStyleCnt="0">
        <dgm:presLayoutVars>
          <dgm:dir/>
          <dgm:animOne val="branch"/>
          <dgm:animLvl val="lvl"/>
        </dgm:presLayoutVars>
      </dgm:prSet>
      <dgm:spPr/>
    </dgm:pt>
    <dgm:pt modelId="{4975F67F-2B6A-4D45-B818-E6B0BB0448F4}" type="pres">
      <dgm:prSet presAssocID="{32A953FB-1E56-4A73-A636-82A9EDDDF8D4}" presName="thickLine" presStyleLbl="alignNode1" presStyleIdx="0" presStyleCnt="6"/>
      <dgm:spPr/>
    </dgm:pt>
    <dgm:pt modelId="{D3B13910-E721-480C-A2C5-4DAA654B27CE}" type="pres">
      <dgm:prSet presAssocID="{32A953FB-1E56-4A73-A636-82A9EDDDF8D4}" presName="horz1" presStyleCnt="0"/>
      <dgm:spPr/>
    </dgm:pt>
    <dgm:pt modelId="{78EF3C27-FD11-4C16-AAF8-639DB10526B6}" type="pres">
      <dgm:prSet presAssocID="{32A953FB-1E56-4A73-A636-82A9EDDDF8D4}" presName="tx1" presStyleLbl="revTx" presStyleIdx="0" presStyleCnt="6"/>
      <dgm:spPr/>
    </dgm:pt>
    <dgm:pt modelId="{FF504784-4EAA-4F83-ADD9-0BE69AED4AA7}" type="pres">
      <dgm:prSet presAssocID="{32A953FB-1E56-4A73-A636-82A9EDDDF8D4}" presName="vert1" presStyleCnt="0"/>
      <dgm:spPr/>
    </dgm:pt>
    <dgm:pt modelId="{C1A40635-921D-475C-A65A-D94AE027A3D1}" type="pres">
      <dgm:prSet presAssocID="{E5455E02-A481-4E02-84B5-8D1AE559536F}" presName="thickLine" presStyleLbl="alignNode1" presStyleIdx="1" presStyleCnt="6"/>
      <dgm:spPr/>
    </dgm:pt>
    <dgm:pt modelId="{FC62B2B8-FFDC-4E50-9F84-040CB16F126D}" type="pres">
      <dgm:prSet presAssocID="{E5455E02-A481-4E02-84B5-8D1AE559536F}" presName="horz1" presStyleCnt="0"/>
      <dgm:spPr/>
    </dgm:pt>
    <dgm:pt modelId="{E1274BE1-30E7-4194-B918-EB1DE590A610}" type="pres">
      <dgm:prSet presAssocID="{E5455E02-A481-4E02-84B5-8D1AE559536F}" presName="tx1" presStyleLbl="revTx" presStyleIdx="1" presStyleCnt="6"/>
      <dgm:spPr/>
    </dgm:pt>
    <dgm:pt modelId="{4CD36412-026B-4160-BE9E-4C0769A3781F}" type="pres">
      <dgm:prSet presAssocID="{E5455E02-A481-4E02-84B5-8D1AE559536F}" presName="vert1" presStyleCnt="0"/>
      <dgm:spPr/>
    </dgm:pt>
    <dgm:pt modelId="{3696C9EE-BF26-4DCF-97C6-48B8D9BDB480}" type="pres">
      <dgm:prSet presAssocID="{763B74EE-7C9B-4954-9D23-2AD9DC8A19F5}" presName="thickLine" presStyleLbl="alignNode1" presStyleIdx="2" presStyleCnt="6"/>
      <dgm:spPr/>
    </dgm:pt>
    <dgm:pt modelId="{285FBBDF-265B-447A-A4A6-5E85AC799654}" type="pres">
      <dgm:prSet presAssocID="{763B74EE-7C9B-4954-9D23-2AD9DC8A19F5}" presName="horz1" presStyleCnt="0"/>
      <dgm:spPr/>
    </dgm:pt>
    <dgm:pt modelId="{53D3975F-C6F5-43C3-8E29-FD00170410C9}" type="pres">
      <dgm:prSet presAssocID="{763B74EE-7C9B-4954-9D23-2AD9DC8A19F5}" presName="tx1" presStyleLbl="revTx" presStyleIdx="2" presStyleCnt="6"/>
      <dgm:spPr/>
    </dgm:pt>
    <dgm:pt modelId="{057C21C5-4520-4921-84CC-1123A2658179}" type="pres">
      <dgm:prSet presAssocID="{763B74EE-7C9B-4954-9D23-2AD9DC8A19F5}" presName="vert1" presStyleCnt="0"/>
      <dgm:spPr/>
    </dgm:pt>
    <dgm:pt modelId="{65AF7A5A-063E-413B-BD58-58EBB86D8BCE}" type="pres">
      <dgm:prSet presAssocID="{53A8180A-2C85-4980-84F3-70482D10EBD8}" presName="thickLine" presStyleLbl="alignNode1" presStyleIdx="3" presStyleCnt="6"/>
      <dgm:spPr/>
    </dgm:pt>
    <dgm:pt modelId="{55516798-DD76-4166-B36B-1303F20543B9}" type="pres">
      <dgm:prSet presAssocID="{53A8180A-2C85-4980-84F3-70482D10EBD8}" presName="horz1" presStyleCnt="0"/>
      <dgm:spPr/>
    </dgm:pt>
    <dgm:pt modelId="{29AD6E60-F12E-45D2-A588-7501FAB8484F}" type="pres">
      <dgm:prSet presAssocID="{53A8180A-2C85-4980-84F3-70482D10EBD8}" presName="tx1" presStyleLbl="revTx" presStyleIdx="3" presStyleCnt="6"/>
      <dgm:spPr/>
    </dgm:pt>
    <dgm:pt modelId="{ED98BEA6-1E09-4AC0-B42A-7AC39398FB1E}" type="pres">
      <dgm:prSet presAssocID="{53A8180A-2C85-4980-84F3-70482D10EBD8}" presName="vert1" presStyleCnt="0"/>
      <dgm:spPr/>
    </dgm:pt>
    <dgm:pt modelId="{F2521697-7619-4F71-90DE-FD407924BA2D}" type="pres">
      <dgm:prSet presAssocID="{6FAD445D-DBF2-4176-BB06-6E2E832A1F4B}" presName="thickLine" presStyleLbl="alignNode1" presStyleIdx="4" presStyleCnt="6"/>
      <dgm:spPr/>
    </dgm:pt>
    <dgm:pt modelId="{8D81E333-783C-48D7-B04A-CBEC64BF4ED3}" type="pres">
      <dgm:prSet presAssocID="{6FAD445D-DBF2-4176-BB06-6E2E832A1F4B}" presName="horz1" presStyleCnt="0"/>
      <dgm:spPr/>
    </dgm:pt>
    <dgm:pt modelId="{F56E4D20-3F5D-4C5A-8E41-E765897B8487}" type="pres">
      <dgm:prSet presAssocID="{6FAD445D-DBF2-4176-BB06-6E2E832A1F4B}" presName="tx1" presStyleLbl="revTx" presStyleIdx="4" presStyleCnt="6"/>
      <dgm:spPr/>
    </dgm:pt>
    <dgm:pt modelId="{2FA9B2FF-211A-451A-8F84-471A1A459BED}" type="pres">
      <dgm:prSet presAssocID="{6FAD445D-DBF2-4176-BB06-6E2E832A1F4B}" presName="vert1" presStyleCnt="0"/>
      <dgm:spPr/>
    </dgm:pt>
    <dgm:pt modelId="{5DE7FD1D-1BE6-4EE7-8DC1-C21D722D0913}" type="pres">
      <dgm:prSet presAssocID="{FF516BF3-019F-4E62-910D-EC058CB7BFCD}" presName="thickLine" presStyleLbl="alignNode1" presStyleIdx="5" presStyleCnt="6"/>
      <dgm:spPr/>
    </dgm:pt>
    <dgm:pt modelId="{59D36C63-A46E-4C14-B862-858B25F8A947}" type="pres">
      <dgm:prSet presAssocID="{FF516BF3-019F-4E62-910D-EC058CB7BFCD}" presName="horz1" presStyleCnt="0"/>
      <dgm:spPr/>
    </dgm:pt>
    <dgm:pt modelId="{FA1C5E0A-1718-4A85-93BD-46577E8B5AED}" type="pres">
      <dgm:prSet presAssocID="{FF516BF3-019F-4E62-910D-EC058CB7BFCD}" presName="tx1" presStyleLbl="revTx" presStyleIdx="5" presStyleCnt="6"/>
      <dgm:spPr/>
    </dgm:pt>
    <dgm:pt modelId="{8FD09244-2205-4D02-A470-EC911AC5C45B}" type="pres">
      <dgm:prSet presAssocID="{FF516BF3-019F-4E62-910D-EC058CB7BFCD}" presName="vert1" presStyleCnt="0"/>
      <dgm:spPr/>
    </dgm:pt>
  </dgm:ptLst>
  <dgm:cxnLst>
    <dgm:cxn modelId="{FAA09E22-F6B5-4B69-8D02-6F92598D7016}" srcId="{769B494B-9971-44F3-B9E7-4C63ACFC40D5}" destId="{53A8180A-2C85-4980-84F3-70482D10EBD8}" srcOrd="3" destOrd="0" parTransId="{42A78C61-DD10-4DBF-9398-2CE2511E67CB}" sibTransId="{9E89C923-8292-498B-8DDF-D94F127F8E81}"/>
    <dgm:cxn modelId="{094DFA2B-8D99-452E-A939-EFFC7C4281B8}" type="presOf" srcId="{769B494B-9971-44F3-B9E7-4C63ACFC40D5}" destId="{B6FD2E7C-320F-4562-97CF-168F7A6F7D54}" srcOrd="0" destOrd="0" presId="urn:microsoft.com/office/officeart/2008/layout/LinedList"/>
    <dgm:cxn modelId="{82D4012E-1964-4DF9-86AA-6703F15D7DE3}" type="presOf" srcId="{6FAD445D-DBF2-4176-BB06-6E2E832A1F4B}" destId="{F56E4D20-3F5D-4C5A-8E41-E765897B8487}" srcOrd="0" destOrd="0" presId="urn:microsoft.com/office/officeart/2008/layout/LinedList"/>
    <dgm:cxn modelId="{0D0DF338-AD36-4365-BEFD-64D25DB09D26}" srcId="{769B494B-9971-44F3-B9E7-4C63ACFC40D5}" destId="{FF516BF3-019F-4E62-910D-EC058CB7BFCD}" srcOrd="5" destOrd="0" parTransId="{78741DA7-CA71-40A6-9A0D-8E1A615833B8}" sibTransId="{196F7110-CAF5-47BC-ABA7-088A7EDE4A0D}"/>
    <dgm:cxn modelId="{AA677A68-F812-43FA-BF40-C225D22202E0}" type="presOf" srcId="{E5455E02-A481-4E02-84B5-8D1AE559536F}" destId="{E1274BE1-30E7-4194-B918-EB1DE590A610}" srcOrd="0" destOrd="0" presId="urn:microsoft.com/office/officeart/2008/layout/LinedList"/>
    <dgm:cxn modelId="{52650753-0D54-4811-9929-5704A083AAC8}" srcId="{769B494B-9971-44F3-B9E7-4C63ACFC40D5}" destId="{763B74EE-7C9B-4954-9D23-2AD9DC8A19F5}" srcOrd="2" destOrd="0" parTransId="{AD199933-6C46-46A4-B895-3E935F10F163}" sibTransId="{BC4854AF-B1BA-4FCA-A1C1-830934F89B8F}"/>
    <dgm:cxn modelId="{F8314F8E-501A-424E-BA06-DF36B2156989}" type="presOf" srcId="{32A953FB-1E56-4A73-A636-82A9EDDDF8D4}" destId="{78EF3C27-FD11-4C16-AAF8-639DB10526B6}" srcOrd="0" destOrd="0" presId="urn:microsoft.com/office/officeart/2008/layout/LinedList"/>
    <dgm:cxn modelId="{8C0D039D-5212-4729-9A4D-00EFAD73F954}" srcId="{769B494B-9971-44F3-B9E7-4C63ACFC40D5}" destId="{6FAD445D-DBF2-4176-BB06-6E2E832A1F4B}" srcOrd="4" destOrd="0" parTransId="{93A19C05-C828-47E3-849A-35880FD24528}" sibTransId="{F92AF698-4F60-4876-975A-35850598D842}"/>
    <dgm:cxn modelId="{04FD5FB0-D36B-4721-83AE-383E190BCF79}" srcId="{769B494B-9971-44F3-B9E7-4C63ACFC40D5}" destId="{32A953FB-1E56-4A73-A636-82A9EDDDF8D4}" srcOrd="0" destOrd="0" parTransId="{35108751-1685-43A2-8A11-5CDAFC6D81A1}" sibTransId="{A622E57C-435F-4D18-B9E6-0B9AB4064210}"/>
    <dgm:cxn modelId="{56163DB7-47C3-45A0-978F-A9C10935829D}" type="presOf" srcId="{FF516BF3-019F-4E62-910D-EC058CB7BFCD}" destId="{FA1C5E0A-1718-4A85-93BD-46577E8B5AED}" srcOrd="0" destOrd="0" presId="urn:microsoft.com/office/officeart/2008/layout/LinedList"/>
    <dgm:cxn modelId="{0C2CC1BD-8B66-4E93-BD8B-97490ECC29F3}" type="presOf" srcId="{763B74EE-7C9B-4954-9D23-2AD9DC8A19F5}" destId="{53D3975F-C6F5-43C3-8E29-FD00170410C9}" srcOrd="0" destOrd="0" presId="urn:microsoft.com/office/officeart/2008/layout/LinedList"/>
    <dgm:cxn modelId="{2045EDF6-4E43-4FF9-8037-EDBFE834F5D9}" type="presOf" srcId="{53A8180A-2C85-4980-84F3-70482D10EBD8}" destId="{29AD6E60-F12E-45D2-A588-7501FAB8484F}" srcOrd="0" destOrd="0" presId="urn:microsoft.com/office/officeart/2008/layout/LinedList"/>
    <dgm:cxn modelId="{8A39FAF7-5328-4470-8D54-652608FDB181}" srcId="{769B494B-9971-44F3-B9E7-4C63ACFC40D5}" destId="{E5455E02-A481-4E02-84B5-8D1AE559536F}" srcOrd="1" destOrd="0" parTransId="{D2B58C3C-7085-402D-BBF8-368EEBEC9FA6}" sibTransId="{CBB61761-C841-4F8E-9188-C7249DA26BC6}"/>
    <dgm:cxn modelId="{521CC93D-0CD2-4C42-8068-C33284A09BB7}" type="presParOf" srcId="{B6FD2E7C-320F-4562-97CF-168F7A6F7D54}" destId="{4975F67F-2B6A-4D45-B818-E6B0BB0448F4}" srcOrd="0" destOrd="0" presId="urn:microsoft.com/office/officeart/2008/layout/LinedList"/>
    <dgm:cxn modelId="{C578DF32-FF72-42CC-B75F-997741077CD6}" type="presParOf" srcId="{B6FD2E7C-320F-4562-97CF-168F7A6F7D54}" destId="{D3B13910-E721-480C-A2C5-4DAA654B27CE}" srcOrd="1" destOrd="0" presId="urn:microsoft.com/office/officeart/2008/layout/LinedList"/>
    <dgm:cxn modelId="{7C82FDAF-9BC6-46E7-BB8E-A9A84D08F4E7}" type="presParOf" srcId="{D3B13910-E721-480C-A2C5-4DAA654B27CE}" destId="{78EF3C27-FD11-4C16-AAF8-639DB10526B6}" srcOrd="0" destOrd="0" presId="urn:microsoft.com/office/officeart/2008/layout/LinedList"/>
    <dgm:cxn modelId="{E7502788-43B0-4885-B5A3-031F1AB8E248}" type="presParOf" srcId="{D3B13910-E721-480C-A2C5-4DAA654B27CE}" destId="{FF504784-4EAA-4F83-ADD9-0BE69AED4AA7}" srcOrd="1" destOrd="0" presId="urn:microsoft.com/office/officeart/2008/layout/LinedList"/>
    <dgm:cxn modelId="{C6B4B700-2F50-4614-957D-2561908D216B}" type="presParOf" srcId="{B6FD2E7C-320F-4562-97CF-168F7A6F7D54}" destId="{C1A40635-921D-475C-A65A-D94AE027A3D1}" srcOrd="2" destOrd="0" presId="urn:microsoft.com/office/officeart/2008/layout/LinedList"/>
    <dgm:cxn modelId="{26C34904-ACE1-4D08-BA44-BD77656374F2}" type="presParOf" srcId="{B6FD2E7C-320F-4562-97CF-168F7A6F7D54}" destId="{FC62B2B8-FFDC-4E50-9F84-040CB16F126D}" srcOrd="3" destOrd="0" presId="urn:microsoft.com/office/officeart/2008/layout/LinedList"/>
    <dgm:cxn modelId="{BFA9329E-A945-4FF9-B127-46093788F64B}" type="presParOf" srcId="{FC62B2B8-FFDC-4E50-9F84-040CB16F126D}" destId="{E1274BE1-30E7-4194-B918-EB1DE590A610}" srcOrd="0" destOrd="0" presId="urn:microsoft.com/office/officeart/2008/layout/LinedList"/>
    <dgm:cxn modelId="{AFC873A5-4534-442A-883C-C2A09D7BB577}" type="presParOf" srcId="{FC62B2B8-FFDC-4E50-9F84-040CB16F126D}" destId="{4CD36412-026B-4160-BE9E-4C0769A3781F}" srcOrd="1" destOrd="0" presId="urn:microsoft.com/office/officeart/2008/layout/LinedList"/>
    <dgm:cxn modelId="{F9852479-438B-45D1-BF73-E4652C7C1372}" type="presParOf" srcId="{B6FD2E7C-320F-4562-97CF-168F7A6F7D54}" destId="{3696C9EE-BF26-4DCF-97C6-48B8D9BDB480}" srcOrd="4" destOrd="0" presId="urn:microsoft.com/office/officeart/2008/layout/LinedList"/>
    <dgm:cxn modelId="{563E6B92-8652-487C-8739-C00A1FD54C50}" type="presParOf" srcId="{B6FD2E7C-320F-4562-97CF-168F7A6F7D54}" destId="{285FBBDF-265B-447A-A4A6-5E85AC799654}" srcOrd="5" destOrd="0" presId="urn:microsoft.com/office/officeart/2008/layout/LinedList"/>
    <dgm:cxn modelId="{066A2F23-417D-44A4-A8AD-8313A8D663DF}" type="presParOf" srcId="{285FBBDF-265B-447A-A4A6-5E85AC799654}" destId="{53D3975F-C6F5-43C3-8E29-FD00170410C9}" srcOrd="0" destOrd="0" presId="urn:microsoft.com/office/officeart/2008/layout/LinedList"/>
    <dgm:cxn modelId="{2F1DFEA3-230F-46F4-8905-69BE09E7813C}" type="presParOf" srcId="{285FBBDF-265B-447A-A4A6-5E85AC799654}" destId="{057C21C5-4520-4921-84CC-1123A2658179}" srcOrd="1" destOrd="0" presId="urn:microsoft.com/office/officeart/2008/layout/LinedList"/>
    <dgm:cxn modelId="{1C86A001-D59E-4638-93B6-8D40D4861CD0}" type="presParOf" srcId="{B6FD2E7C-320F-4562-97CF-168F7A6F7D54}" destId="{65AF7A5A-063E-413B-BD58-58EBB86D8BCE}" srcOrd="6" destOrd="0" presId="urn:microsoft.com/office/officeart/2008/layout/LinedList"/>
    <dgm:cxn modelId="{D94BA180-2F7D-401A-8ED6-95D03192E090}" type="presParOf" srcId="{B6FD2E7C-320F-4562-97CF-168F7A6F7D54}" destId="{55516798-DD76-4166-B36B-1303F20543B9}" srcOrd="7" destOrd="0" presId="urn:microsoft.com/office/officeart/2008/layout/LinedList"/>
    <dgm:cxn modelId="{898A62BB-BA09-475F-834B-5D780CC28B4A}" type="presParOf" srcId="{55516798-DD76-4166-B36B-1303F20543B9}" destId="{29AD6E60-F12E-45D2-A588-7501FAB8484F}" srcOrd="0" destOrd="0" presId="urn:microsoft.com/office/officeart/2008/layout/LinedList"/>
    <dgm:cxn modelId="{716E09CB-90FA-4396-A98B-4176B1384F66}" type="presParOf" srcId="{55516798-DD76-4166-B36B-1303F20543B9}" destId="{ED98BEA6-1E09-4AC0-B42A-7AC39398FB1E}" srcOrd="1" destOrd="0" presId="urn:microsoft.com/office/officeart/2008/layout/LinedList"/>
    <dgm:cxn modelId="{2BC17789-BC35-405B-81BB-B49AC605B6FF}" type="presParOf" srcId="{B6FD2E7C-320F-4562-97CF-168F7A6F7D54}" destId="{F2521697-7619-4F71-90DE-FD407924BA2D}" srcOrd="8" destOrd="0" presId="urn:microsoft.com/office/officeart/2008/layout/LinedList"/>
    <dgm:cxn modelId="{AD287B42-6F27-4E10-AE3E-95B9F58E0717}" type="presParOf" srcId="{B6FD2E7C-320F-4562-97CF-168F7A6F7D54}" destId="{8D81E333-783C-48D7-B04A-CBEC64BF4ED3}" srcOrd="9" destOrd="0" presId="urn:microsoft.com/office/officeart/2008/layout/LinedList"/>
    <dgm:cxn modelId="{6BA7D1E0-F566-404A-9D61-7FCEC08496D2}" type="presParOf" srcId="{8D81E333-783C-48D7-B04A-CBEC64BF4ED3}" destId="{F56E4D20-3F5D-4C5A-8E41-E765897B8487}" srcOrd="0" destOrd="0" presId="urn:microsoft.com/office/officeart/2008/layout/LinedList"/>
    <dgm:cxn modelId="{452AB58A-7BE2-48C7-B6CF-E09E5A71589C}" type="presParOf" srcId="{8D81E333-783C-48D7-B04A-CBEC64BF4ED3}" destId="{2FA9B2FF-211A-451A-8F84-471A1A459BED}" srcOrd="1" destOrd="0" presId="urn:microsoft.com/office/officeart/2008/layout/LinedList"/>
    <dgm:cxn modelId="{6FD2699D-B3F0-4AC9-A5AD-DBE30495AF13}" type="presParOf" srcId="{B6FD2E7C-320F-4562-97CF-168F7A6F7D54}" destId="{5DE7FD1D-1BE6-4EE7-8DC1-C21D722D0913}" srcOrd="10" destOrd="0" presId="urn:microsoft.com/office/officeart/2008/layout/LinedList"/>
    <dgm:cxn modelId="{A2DEB23E-CB7B-4DED-8293-61A0CA346AAB}" type="presParOf" srcId="{B6FD2E7C-320F-4562-97CF-168F7A6F7D54}" destId="{59D36C63-A46E-4C14-B862-858B25F8A947}" srcOrd="11" destOrd="0" presId="urn:microsoft.com/office/officeart/2008/layout/LinedList"/>
    <dgm:cxn modelId="{B73007FF-B45F-4701-A936-BFB3AA6C003B}" type="presParOf" srcId="{59D36C63-A46E-4C14-B862-858B25F8A947}" destId="{FA1C5E0A-1718-4A85-93BD-46577E8B5AED}" srcOrd="0" destOrd="0" presId="urn:microsoft.com/office/officeart/2008/layout/LinedList"/>
    <dgm:cxn modelId="{04663AB1-E5CC-473B-8A4A-1073A23816C4}" type="presParOf" srcId="{59D36C63-A46E-4C14-B862-858B25F8A947}" destId="{8FD09244-2205-4D02-A470-EC911AC5C4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9B494B-9971-44F3-B9E7-4C63ACFC40D5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2A953FB-1E56-4A73-A636-82A9EDDDF8D4}">
      <dgm:prSet/>
      <dgm:spPr/>
      <dgm:t>
        <a:bodyPr/>
        <a:lstStyle/>
        <a:p>
          <a:r>
            <a:rPr lang="en-US" i="0"/>
            <a:t>Histórico de Mudanças</a:t>
          </a:r>
          <a:endParaRPr lang="en-US"/>
        </a:p>
      </dgm:t>
    </dgm:pt>
    <dgm:pt modelId="{35108751-1685-43A2-8A11-5CDAFC6D81A1}" type="parTrans" cxnId="{04FD5FB0-D36B-4721-83AE-383E190BCF79}">
      <dgm:prSet/>
      <dgm:spPr/>
      <dgm:t>
        <a:bodyPr/>
        <a:lstStyle/>
        <a:p>
          <a:endParaRPr lang="en-US"/>
        </a:p>
      </dgm:t>
    </dgm:pt>
    <dgm:pt modelId="{A622E57C-435F-4D18-B9E6-0B9AB4064210}" type="sibTrans" cxnId="{04FD5FB0-D36B-4721-83AE-383E190BCF79}">
      <dgm:prSet/>
      <dgm:spPr/>
      <dgm:t>
        <a:bodyPr/>
        <a:lstStyle/>
        <a:p>
          <a:endParaRPr lang="en-US"/>
        </a:p>
      </dgm:t>
    </dgm:pt>
    <dgm:pt modelId="{E5455E02-A481-4E02-84B5-8D1AE559536F}">
      <dgm:prSet/>
      <dgm:spPr/>
      <dgm:t>
        <a:bodyPr/>
        <a:lstStyle/>
        <a:p>
          <a:r>
            <a:rPr lang="en-US" i="0"/>
            <a:t>Gerenciamento de Conflitos</a:t>
          </a:r>
          <a:endParaRPr lang="en-US"/>
        </a:p>
      </dgm:t>
    </dgm:pt>
    <dgm:pt modelId="{D2B58C3C-7085-402D-BBF8-368EEBEC9FA6}" type="parTrans" cxnId="{8A39FAF7-5328-4470-8D54-652608FDB181}">
      <dgm:prSet/>
      <dgm:spPr/>
      <dgm:t>
        <a:bodyPr/>
        <a:lstStyle/>
        <a:p>
          <a:endParaRPr lang="en-US"/>
        </a:p>
      </dgm:t>
    </dgm:pt>
    <dgm:pt modelId="{CBB61761-C841-4F8E-9188-C7249DA26BC6}" type="sibTrans" cxnId="{8A39FAF7-5328-4470-8D54-652608FDB181}">
      <dgm:prSet/>
      <dgm:spPr/>
      <dgm:t>
        <a:bodyPr/>
        <a:lstStyle/>
        <a:p>
          <a:endParaRPr lang="en-US"/>
        </a:p>
      </dgm:t>
    </dgm:pt>
    <dgm:pt modelId="{763B74EE-7C9B-4954-9D23-2AD9DC8A19F5}">
      <dgm:prSet/>
      <dgm:spPr/>
      <dgm:t>
        <a:bodyPr/>
        <a:lstStyle/>
        <a:p>
          <a:r>
            <a:rPr lang="en-US" i="0"/>
            <a:t>Ramificação e Mesclagem</a:t>
          </a:r>
          <a:endParaRPr lang="en-US"/>
        </a:p>
      </dgm:t>
    </dgm:pt>
    <dgm:pt modelId="{AD199933-6C46-46A4-B895-3E935F10F163}" type="parTrans" cxnId="{52650753-0D54-4811-9929-5704A083AAC8}">
      <dgm:prSet/>
      <dgm:spPr/>
      <dgm:t>
        <a:bodyPr/>
        <a:lstStyle/>
        <a:p>
          <a:endParaRPr lang="en-US"/>
        </a:p>
      </dgm:t>
    </dgm:pt>
    <dgm:pt modelId="{BC4854AF-B1BA-4FCA-A1C1-830934F89B8F}" type="sibTrans" cxnId="{52650753-0D54-4811-9929-5704A083AAC8}">
      <dgm:prSet/>
      <dgm:spPr/>
      <dgm:t>
        <a:bodyPr/>
        <a:lstStyle/>
        <a:p>
          <a:endParaRPr lang="en-US"/>
        </a:p>
      </dgm:t>
    </dgm:pt>
    <dgm:pt modelId="{53A8180A-2C85-4980-84F3-70482D10EBD8}">
      <dgm:prSet/>
      <dgm:spPr/>
      <dgm:t>
        <a:bodyPr/>
        <a:lstStyle/>
        <a:p>
          <a:r>
            <a:rPr lang="en-US" i="0"/>
            <a:t>Backup e Recuperação</a:t>
          </a:r>
          <a:endParaRPr lang="en-US"/>
        </a:p>
      </dgm:t>
    </dgm:pt>
    <dgm:pt modelId="{42A78C61-DD10-4DBF-9398-2CE2511E67CB}" type="parTrans" cxnId="{FAA09E22-F6B5-4B69-8D02-6F92598D7016}">
      <dgm:prSet/>
      <dgm:spPr/>
      <dgm:t>
        <a:bodyPr/>
        <a:lstStyle/>
        <a:p>
          <a:endParaRPr lang="en-US"/>
        </a:p>
      </dgm:t>
    </dgm:pt>
    <dgm:pt modelId="{9E89C923-8292-498B-8DDF-D94F127F8E81}" type="sibTrans" cxnId="{FAA09E22-F6B5-4B69-8D02-6F92598D7016}">
      <dgm:prSet/>
      <dgm:spPr/>
      <dgm:t>
        <a:bodyPr/>
        <a:lstStyle/>
        <a:p>
          <a:endParaRPr lang="en-US"/>
        </a:p>
      </dgm:t>
    </dgm:pt>
    <dgm:pt modelId="{6FAD445D-DBF2-4176-BB06-6E2E832A1F4B}">
      <dgm:prSet/>
      <dgm:spPr/>
      <dgm:t>
        <a:bodyPr/>
        <a:lstStyle/>
        <a:p>
          <a:r>
            <a:rPr lang="en-US" i="0"/>
            <a:t>Rastreamento de Responsabilidades</a:t>
          </a:r>
          <a:endParaRPr lang="en-US"/>
        </a:p>
      </dgm:t>
    </dgm:pt>
    <dgm:pt modelId="{93A19C05-C828-47E3-849A-35880FD24528}" type="parTrans" cxnId="{8C0D039D-5212-4729-9A4D-00EFAD73F954}">
      <dgm:prSet/>
      <dgm:spPr/>
      <dgm:t>
        <a:bodyPr/>
        <a:lstStyle/>
        <a:p>
          <a:endParaRPr lang="en-US"/>
        </a:p>
      </dgm:t>
    </dgm:pt>
    <dgm:pt modelId="{F92AF698-4F60-4876-975A-35850598D842}" type="sibTrans" cxnId="{8C0D039D-5212-4729-9A4D-00EFAD73F954}">
      <dgm:prSet/>
      <dgm:spPr/>
      <dgm:t>
        <a:bodyPr/>
        <a:lstStyle/>
        <a:p>
          <a:endParaRPr lang="en-US"/>
        </a:p>
      </dgm:t>
    </dgm:pt>
    <dgm:pt modelId="{FF516BF3-019F-4E62-910D-EC058CB7BFCD}">
      <dgm:prSet/>
      <dgm:spPr/>
      <dgm:t>
        <a:bodyPr/>
        <a:lstStyle/>
        <a:p>
          <a:r>
            <a:rPr lang="en-US" i="0" dirty="0" err="1"/>
            <a:t>Marcação</a:t>
          </a:r>
          <a:r>
            <a:rPr lang="en-US" i="0" dirty="0"/>
            <a:t> de </a:t>
          </a:r>
          <a:r>
            <a:rPr lang="en-US" i="0" dirty="0" err="1"/>
            <a:t>Versões</a:t>
          </a:r>
          <a:r>
            <a:rPr lang="en-US" i="0" dirty="0"/>
            <a:t> </a:t>
          </a:r>
          <a:r>
            <a:rPr lang="en-US" i="0" dirty="0" err="1"/>
            <a:t>Estáveis</a:t>
          </a:r>
          <a:endParaRPr lang="en-US" dirty="0"/>
        </a:p>
      </dgm:t>
    </dgm:pt>
    <dgm:pt modelId="{78741DA7-CA71-40A6-9A0D-8E1A615833B8}" type="parTrans" cxnId="{0D0DF338-AD36-4365-BEFD-64D25DB09D26}">
      <dgm:prSet/>
      <dgm:spPr/>
      <dgm:t>
        <a:bodyPr/>
        <a:lstStyle/>
        <a:p>
          <a:endParaRPr lang="en-US"/>
        </a:p>
      </dgm:t>
    </dgm:pt>
    <dgm:pt modelId="{196F7110-CAF5-47BC-ABA7-088A7EDE4A0D}" type="sibTrans" cxnId="{0D0DF338-AD36-4365-BEFD-64D25DB09D26}">
      <dgm:prSet/>
      <dgm:spPr/>
      <dgm:t>
        <a:bodyPr/>
        <a:lstStyle/>
        <a:p>
          <a:endParaRPr lang="en-US"/>
        </a:p>
      </dgm:t>
    </dgm:pt>
    <dgm:pt modelId="{B6FD2E7C-320F-4562-97CF-168F7A6F7D54}" type="pres">
      <dgm:prSet presAssocID="{769B494B-9971-44F3-B9E7-4C63ACFC40D5}" presName="vert0" presStyleCnt="0">
        <dgm:presLayoutVars>
          <dgm:dir/>
          <dgm:animOne val="branch"/>
          <dgm:animLvl val="lvl"/>
        </dgm:presLayoutVars>
      </dgm:prSet>
      <dgm:spPr/>
    </dgm:pt>
    <dgm:pt modelId="{4975F67F-2B6A-4D45-B818-E6B0BB0448F4}" type="pres">
      <dgm:prSet presAssocID="{32A953FB-1E56-4A73-A636-82A9EDDDF8D4}" presName="thickLine" presStyleLbl="alignNode1" presStyleIdx="0" presStyleCnt="6"/>
      <dgm:spPr/>
    </dgm:pt>
    <dgm:pt modelId="{D3B13910-E721-480C-A2C5-4DAA654B27CE}" type="pres">
      <dgm:prSet presAssocID="{32A953FB-1E56-4A73-A636-82A9EDDDF8D4}" presName="horz1" presStyleCnt="0"/>
      <dgm:spPr/>
    </dgm:pt>
    <dgm:pt modelId="{78EF3C27-FD11-4C16-AAF8-639DB10526B6}" type="pres">
      <dgm:prSet presAssocID="{32A953FB-1E56-4A73-A636-82A9EDDDF8D4}" presName="tx1" presStyleLbl="revTx" presStyleIdx="0" presStyleCnt="6"/>
      <dgm:spPr/>
    </dgm:pt>
    <dgm:pt modelId="{FF504784-4EAA-4F83-ADD9-0BE69AED4AA7}" type="pres">
      <dgm:prSet presAssocID="{32A953FB-1E56-4A73-A636-82A9EDDDF8D4}" presName="vert1" presStyleCnt="0"/>
      <dgm:spPr/>
    </dgm:pt>
    <dgm:pt modelId="{C1A40635-921D-475C-A65A-D94AE027A3D1}" type="pres">
      <dgm:prSet presAssocID="{E5455E02-A481-4E02-84B5-8D1AE559536F}" presName="thickLine" presStyleLbl="alignNode1" presStyleIdx="1" presStyleCnt="6"/>
      <dgm:spPr/>
    </dgm:pt>
    <dgm:pt modelId="{FC62B2B8-FFDC-4E50-9F84-040CB16F126D}" type="pres">
      <dgm:prSet presAssocID="{E5455E02-A481-4E02-84B5-8D1AE559536F}" presName="horz1" presStyleCnt="0"/>
      <dgm:spPr/>
    </dgm:pt>
    <dgm:pt modelId="{E1274BE1-30E7-4194-B918-EB1DE590A610}" type="pres">
      <dgm:prSet presAssocID="{E5455E02-A481-4E02-84B5-8D1AE559536F}" presName="tx1" presStyleLbl="revTx" presStyleIdx="1" presStyleCnt="6"/>
      <dgm:spPr/>
    </dgm:pt>
    <dgm:pt modelId="{4CD36412-026B-4160-BE9E-4C0769A3781F}" type="pres">
      <dgm:prSet presAssocID="{E5455E02-A481-4E02-84B5-8D1AE559536F}" presName="vert1" presStyleCnt="0"/>
      <dgm:spPr/>
    </dgm:pt>
    <dgm:pt modelId="{3696C9EE-BF26-4DCF-97C6-48B8D9BDB480}" type="pres">
      <dgm:prSet presAssocID="{763B74EE-7C9B-4954-9D23-2AD9DC8A19F5}" presName="thickLine" presStyleLbl="alignNode1" presStyleIdx="2" presStyleCnt="6"/>
      <dgm:spPr/>
    </dgm:pt>
    <dgm:pt modelId="{285FBBDF-265B-447A-A4A6-5E85AC799654}" type="pres">
      <dgm:prSet presAssocID="{763B74EE-7C9B-4954-9D23-2AD9DC8A19F5}" presName="horz1" presStyleCnt="0"/>
      <dgm:spPr/>
    </dgm:pt>
    <dgm:pt modelId="{53D3975F-C6F5-43C3-8E29-FD00170410C9}" type="pres">
      <dgm:prSet presAssocID="{763B74EE-7C9B-4954-9D23-2AD9DC8A19F5}" presName="tx1" presStyleLbl="revTx" presStyleIdx="2" presStyleCnt="6"/>
      <dgm:spPr/>
    </dgm:pt>
    <dgm:pt modelId="{057C21C5-4520-4921-84CC-1123A2658179}" type="pres">
      <dgm:prSet presAssocID="{763B74EE-7C9B-4954-9D23-2AD9DC8A19F5}" presName="vert1" presStyleCnt="0"/>
      <dgm:spPr/>
    </dgm:pt>
    <dgm:pt modelId="{65AF7A5A-063E-413B-BD58-58EBB86D8BCE}" type="pres">
      <dgm:prSet presAssocID="{53A8180A-2C85-4980-84F3-70482D10EBD8}" presName="thickLine" presStyleLbl="alignNode1" presStyleIdx="3" presStyleCnt="6"/>
      <dgm:spPr/>
    </dgm:pt>
    <dgm:pt modelId="{55516798-DD76-4166-B36B-1303F20543B9}" type="pres">
      <dgm:prSet presAssocID="{53A8180A-2C85-4980-84F3-70482D10EBD8}" presName="horz1" presStyleCnt="0"/>
      <dgm:spPr/>
    </dgm:pt>
    <dgm:pt modelId="{29AD6E60-F12E-45D2-A588-7501FAB8484F}" type="pres">
      <dgm:prSet presAssocID="{53A8180A-2C85-4980-84F3-70482D10EBD8}" presName="tx1" presStyleLbl="revTx" presStyleIdx="3" presStyleCnt="6"/>
      <dgm:spPr/>
    </dgm:pt>
    <dgm:pt modelId="{ED98BEA6-1E09-4AC0-B42A-7AC39398FB1E}" type="pres">
      <dgm:prSet presAssocID="{53A8180A-2C85-4980-84F3-70482D10EBD8}" presName="vert1" presStyleCnt="0"/>
      <dgm:spPr/>
    </dgm:pt>
    <dgm:pt modelId="{F2521697-7619-4F71-90DE-FD407924BA2D}" type="pres">
      <dgm:prSet presAssocID="{6FAD445D-DBF2-4176-BB06-6E2E832A1F4B}" presName="thickLine" presStyleLbl="alignNode1" presStyleIdx="4" presStyleCnt="6"/>
      <dgm:spPr/>
    </dgm:pt>
    <dgm:pt modelId="{8D81E333-783C-48D7-B04A-CBEC64BF4ED3}" type="pres">
      <dgm:prSet presAssocID="{6FAD445D-DBF2-4176-BB06-6E2E832A1F4B}" presName="horz1" presStyleCnt="0"/>
      <dgm:spPr/>
    </dgm:pt>
    <dgm:pt modelId="{F56E4D20-3F5D-4C5A-8E41-E765897B8487}" type="pres">
      <dgm:prSet presAssocID="{6FAD445D-DBF2-4176-BB06-6E2E832A1F4B}" presName="tx1" presStyleLbl="revTx" presStyleIdx="4" presStyleCnt="6"/>
      <dgm:spPr/>
    </dgm:pt>
    <dgm:pt modelId="{2FA9B2FF-211A-451A-8F84-471A1A459BED}" type="pres">
      <dgm:prSet presAssocID="{6FAD445D-DBF2-4176-BB06-6E2E832A1F4B}" presName="vert1" presStyleCnt="0"/>
      <dgm:spPr/>
    </dgm:pt>
    <dgm:pt modelId="{5DE7FD1D-1BE6-4EE7-8DC1-C21D722D0913}" type="pres">
      <dgm:prSet presAssocID="{FF516BF3-019F-4E62-910D-EC058CB7BFCD}" presName="thickLine" presStyleLbl="alignNode1" presStyleIdx="5" presStyleCnt="6"/>
      <dgm:spPr/>
    </dgm:pt>
    <dgm:pt modelId="{59D36C63-A46E-4C14-B862-858B25F8A947}" type="pres">
      <dgm:prSet presAssocID="{FF516BF3-019F-4E62-910D-EC058CB7BFCD}" presName="horz1" presStyleCnt="0"/>
      <dgm:spPr/>
    </dgm:pt>
    <dgm:pt modelId="{FA1C5E0A-1718-4A85-93BD-46577E8B5AED}" type="pres">
      <dgm:prSet presAssocID="{FF516BF3-019F-4E62-910D-EC058CB7BFCD}" presName="tx1" presStyleLbl="revTx" presStyleIdx="5" presStyleCnt="6"/>
      <dgm:spPr/>
    </dgm:pt>
    <dgm:pt modelId="{8FD09244-2205-4D02-A470-EC911AC5C45B}" type="pres">
      <dgm:prSet presAssocID="{FF516BF3-019F-4E62-910D-EC058CB7BFCD}" presName="vert1" presStyleCnt="0"/>
      <dgm:spPr/>
    </dgm:pt>
  </dgm:ptLst>
  <dgm:cxnLst>
    <dgm:cxn modelId="{FAA09E22-F6B5-4B69-8D02-6F92598D7016}" srcId="{769B494B-9971-44F3-B9E7-4C63ACFC40D5}" destId="{53A8180A-2C85-4980-84F3-70482D10EBD8}" srcOrd="3" destOrd="0" parTransId="{42A78C61-DD10-4DBF-9398-2CE2511E67CB}" sibTransId="{9E89C923-8292-498B-8DDF-D94F127F8E81}"/>
    <dgm:cxn modelId="{094DFA2B-8D99-452E-A939-EFFC7C4281B8}" type="presOf" srcId="{769B494B-9971-44F3-B9E7-4C63ACFC40D5}" destId="{B6FD2E7C-320F-4562-97CF-168F7A6F7D54}" srcOrd="0" destOrd="0" presId="urn:microsoft.com/office/officeart/2008/layout/LinedList"/>
    <dgm:cxn modelId="{82D4012E-1964-4DF9-86AA-6703F15D7DE3}" type="presOf" srcId="{6FAD445D-DBF2-4176-BB06-6E2E832A1F4B}" destId="{F56E4D20-3F5D-4C5A-8E41-E765897B8487}" srcOrd="0" destOrd="0" presId="urn:microsoft.com/office/officeart/2008/layout/LinedList"/>
    <dgm:cxn modelId="{0D0DF338-AD36-4365-BEFD-64D25DB09D26}" srcId="{769B494B-9971-44F3-B9E7-4C63ACFC40D5}" destId="{FF516BF3-019F-4E62-910D-EC058CB7BFCD}" srcOrd="5" destOrd="0" parTransId="{78741DA7-CA71-40A6-9A0D-8E1A615833B8}" sibTransId="{196F7110-CAF5-47BC-ABA7-088A7EDE4A0D}"/>
    <dgm:cxn modelId="{AA677A68-F812-43FA-BF40-C225D22202E0}" type="presOf" srcId="{E5455E02-A481-4E02-84B5-8D1AE559536F}" destId="{E1274BE1-30E7-4194-B918-EB1DE590A610}" srcOrd="0" destOrd="0" presId="urn:microsoft.com/office/officeart/2008/layout/LinedList"/>
    <dgm:cxn modelId="{52650753-0D54-4811-9929-5704A083AAC8}" srcId="{769B494B-9971-44F3-B9E7-4C63ACFC40D5}" destId="{763B74EE-7C9B-4954-9D23-2AD9DC8A19F5}" srcOrd="2" destOrd="0" parTransId="{AD199933-6C46-46A4-B895-3E935F10F163}" sibTransId="{BC4854AF-B1BA-4FCA-A1C1-830934F89B8F}"/>
    <dgm:cxn modelId="{F8314F8E-501A-424E-BA06-DF36B2156989}" type="presOf" srcId="{32A953FB-1E56-4A73-A636-82A9EDDDF8D4}" destId="{78EF3C27-FD11-4C16-AAF8-639DB10526B6}" srcOrd="0" destOrd="0" presId="urn:microsoft.com/office/officeart/2008/layout/LinedList"/>
    <dgm:cxn modelId="{8C0D039D-5212-4729-9A4D-00EFAD73F954}" srcId="{769B494B-9971-44F3-B9E7-4C63ACFC40D5}" destId="{6FAD445D-DBF2-4176-BB06-6E2E832A1F4B}" srcOrd="4" destOrd="0" parTransId="{93A19C05-C828-47E3-849A-35880FD24528}" sibTransId="{F92AF698-4F60-4876-975A-35850598D842}"/>
    <dgm:cxn modelId="{04FD5FB0-D36B-4721-83AE-383E190BCF79}" srcId="{769B494B-9971-44F3-B9E7-4C63ACFC40D5}" destId="{32A953FB-1E56-4A73-A636-82A9EDDDF8D4}" srcOrd="0" destOrd="0" parTransId="{35108751-1685-43A2-8A11-5CDAFC6D81A1}" sibTransId="{A622E57C-435F-4D18-B9E6-0B9AB4064210}"/>
    <dgm:cxn modelId="{56163DB7-47C3-45A0-978F-A9C10935829D}" type="presOf" srcId="{FF516BF3-019F-4E62-910D-EC058CB7BFCD}" destId="{FA1C5E0A-1718-4A85-93BD-46577E8B5AED}" srcOrd="0" destOrd="0" presId="urn:microsoft.com/office/officeart/2008/layout/LinedList"/>
    <dgm:cxn modelId="{0C2CC1BD-8B66-4E93-BD8B-97490ECC29F3}" type="presOf" srcId="{763B74EE-7C9B-4954-9D23-2AD9DC8A19F5}" destId="{53D3975F-C6F5-43C3-8E29-FD00170410C9}" srcOrd="0" destOrd="0" presId="urn:microsoft.com/office/officeart/2008/layout/LinedList"/>
    <dgm:cxn modelId="{2045EDF6-4E43-4FF9-8037-EDBFE834F5D9}" type="presOf" srcId="{53A8180A-2C85-4980-84F3-70482D10EBD8}" destId="{29AD6E60-F12E-45D2-A588-7501FAB8484F}" srcOrd="0" destOrd="0" presId="urn:microsoft.com/office/officeart/2008/layout/LinedList"/>
    <dgm:cxn modelId="{8A39FAF7-5328-4470-8D54-652608FDB181}" srcId="{769B494B-9971-44F3-B9E7-4C63ACFC40D5}" destId="{E5455E02-A481-4E02-84B5-8D1AE559536F}" srcOrd="1" destOrd="0" parTransId="{D2B58C3C-7085-402D-BBF8-368EEBEC9FA6}" sibTransId="{CBB61761-C841-4F8E-9188-C7249DA26BC6}"/>
    <dgm:cxn modelId="{521CC93D-0CD2-4C42-8068-C33284A09BB7}" type="presParOf" srcId="{B6FD2E7C-320F-4562-97CF-168F7A6F7D54}" destId="{4975F67F-2B6A-4D45-B818-E6B0BB0448F4}" srcOrd="0" destOrd="0" presId="urn:microsoft.com/office/officeart/2008/layout/LinedList"/>
    <dgm:cxn modelId="{C578DF32-FF72-42CC-B75F-997741077CD6}" type="presParOf" srcId="{B6FD2E7C-320F-4562-97CF-168F7A6F7D54}" destId="{D3B13910-E721-480C-A2C5-4DAA654B27CE}" srcOrd="1" destOrd="0" presId="urn:microsoft.com/office/officeart/2008/layout/LinedList"/>
    <dgm:cxn modelId="{7C82FDAF-9BC6-46E7-BB8E-A9A84D08F4E7}" type="presParOf" srcId="{D3B13910-E721-480C-A2C5-4DAA654B27CE}" destId="{78EF3C27-FD11-4C16-AAF8-639DB10526B6}" srcOrd="0" destOrd="0" presId="urn:microsoft.com/office/officeart/2008/layout/LinedList"/>
    <dgm:cxn modelId="{E7502788-43B0-4885-B5A3-031F1AB8E248}" type="presParOf" srcId="{D3B13910-E721-480C-A2C5-4DAA654B27CE}" destId="{FF504784-4EAA-4F83-ADD9-0BE69AED4AA7}" srcOrd="1" destOrd="0" presId="urn:microsoft.com/office/officeart/2008/layout/LinedList"/>
    <dgm:cxn modelId="{C6B4B700-2F50-4614-957D-2561908D216B}" type="presParOf" srcId="{B6FD2E7C-320F-4562-97CF-168F7A6F7D54}" destId="{C1A40635-921D-475C-A65A-D94AE027A3D1}" srcOrd="2" destOrd="0" presId="urn:microsoft.com/office/officeart/2008/layout/LinedList"/>
    <dgm:cxn modelId="{26C34904-ACE1-4D08-BA44-BD77656374F2}" type="presParOf" srcId="{B6FD2E7C-320F-4562-97CF-168F7A6F7D54}" destId="{FC62B2B8-FFDC-4E50-9F84-040CB16F126D}" srcOrd="3" destOrd="0" presId="urn:microsoft.com/office/officeart/2008/layout/LinedList"/>
    <dgm:cxn modelId="{BFA9329E-A945-4FF9-B127-46093788F64B}" type="presParOf" srcId="{FC62B2B8-FFDC-4E50-9F84-040CB16F126D}" destId="{E1274BE1-30E7-4194-B918-EB1DE590A610}" srcOrd="0" destOrd="0" presId="urn:microsoft.com/office/officeart/2008/layout/LinedList"/>
    <dgm:cxn modelId="{AFC873A5-4534-442A-883C-C2A09D7BB577}" type="presParOf" srcId="{FC62B2B8-FFDC-4E50-9F84-040CB16F126D}" destId="{4CD36412-026B-4160-BE9E-4C0769A3781F}" srcOrd="1" destOrd="0" presId="urn:microsoft.com/office/officeart/2008/layout/LinedList"/>
    <dgm:cxn modelId="{F9852479-438B-45D1-BF73-E4652C7C1372}" type="presParOf" srcId="{B6FD2E7C-320F-4562-97CF-168F7A6F7D54}" destId="{3696C9EE-BF26-4DCF-97C6-48B8D9BDB480}" srcOrd="4" destOrd="0" presId="urn:microsoft.com/office/officeart/2008/layout/LinedList"/>
    <dgm:cxn modelId="{563E6B92-8652-487C-8739-C00A1FD54C50}" type="presParOf" srcId="{B6FD2E7C-320F-4562-97CF-168F7A6F7D54}" destId="{285FBBDF-265B-447A-A4A6-5E85AC799654}" srcOrd="5" destOrd="0" presId="urn:microsoft.com/office/officeart/2008/layout/LinedList"/>
    <dgm:cxn modelId="{066A2F23-417D-44A4-A8AD-8313A8D663DF}" type="presParOf" srcId="{285FBBDF-265B-447A-A4A6-5E85AC799654}" destId="{53D3975F-C6F5-43C3-8E29-FD00170410C9}" srcOrd="0" destOrd="0" presId="urn:microsoft.com/office/officeart/2008/layout/LinedList"/>
    <dgm:cxn modelId="{2F1DFEA3-230F-46F4-8905-69BE09E7813C}" type="presParOf" srcId="{285FBBDF-265B-447A-A4A6-5E85AC799654}" destId="{057C21C5-4520-4921-84CC-1123A2658179}" srcOrd="1" destOrd="0" presId="urn:microsoft.com/office/officeart/2008/layout/LinedList"/>
    <dgm:cxn modelId="{1C86A001-D59E-4638-93B6-8D40D4861CD0}" type="presParOf" srcId="{B6FD2E7C-320F-4562-97CF-168F7A6F7D54}" destId="{65AF7A5A-063E-413B-BD58-58EBB86D8BCE}" srcOrd="6" destOrd="0" presId="urn:microsoft.com/office/officeart/2008/layout/LinedList"/>
    <dgm:cxn modelId="{D94BA180-2F7D-401A-8ED6-95D03192E090}" type="presParOf" srcId="{B6FD2E7C-320F-4562-97CF-168F7A6F7D54}" destId="{55516798-DD76-4166-B36B-1303F20543B9}" srcOrd="7" destOrd="0" presId="urn:microsoft.com/office/officeart/2008/layout/LinedList"/>
    <dgm:cxn modelId="{898A62BB-BA09-475F-834B-5D780CC28B4A}" type="presParOf" srcId="{55516798-DD76-4166-B36B-1303F20543B9}" destId="{29AD6E60-F12E-45D2-A588-7501FAB8484F}" srcOrd="0" destOrd="0" presId="urn:microsoft.com/office/officeart/2008/layout/LinedList"/>
    <dgm:cxn modelId="{716E09CB-90FA-4396-A98B-4176B1384F66}" type="presParOf" srcId="{55516798-DD76-4166-B36B-1303F20543B9}" destId="{ED98BEA6-1E09-4AC0-B42A-7AC39398FB1E}" srcOrd="1" destOrd="0" presId="urn:microsoft.com/office/officeart/2008/layout/LinedList"/>
    <dgm:cxn modelId="{2BC17789-BC35-405B-81BB-B49AC605B6FF}" type="presParOf" srcId="{B6FD2E7C-320F-4562-97CF-168F7A6F7D54}" destId="{F2521697-7619-4F71-90DE-FD407924BA2D}" srcOrd="8" destOrd="0" presId="urn:microsoft.com/office/officeart/2008/layout/LinedList"/>
    <dgm:cxn modelId="{AD287B42-6F27-4E10-AE3E-95B9F58E0717}" type="presParOf" srcId="{B6FD2E7C-320F-4562-97CF-168F7A6F7D54}" destId="{8D81E333-783C-48D7-B04A-CBEC64BF4ED3}" srcOrd="9" destOrd="0" presId="urn:microsoft.com/office/officeart/2008/layout/LinedList"/>
    <dgm:cxn modelId="{6BA7D1E0-F566-404A-9D61-7FCEC08496D2}" type="presParOf" srcId="{8D81E333-783C-48D7-B04A-CBEC64BF4ED3}" destId="{F56E4D20-3F5D-4C5A-8E41-E765897B8487}" srcOrd="0" destOrd="0" presId="urn:microsoft.com/office/officeart/2008/layout/LinedList"/>
    <dgm:cxn modelId="{452AB58A-7BE2-48C7-B6CF-E09E5A71589C}" type="presParOf" srcId="{8D81E333-783C-48D7-B04A-CBEC64BF4ED3}" destId="{2FA9B2FF-211A-451A-8F84-471A1A459BED}" srcOrd="1" destOrd="0" presId="urn:microsoft.com/office/officeart/2008/layout/LinedList"/>
    <dgm:cxn modelId="{6FD2699D-B3F0-4AC9-A5AD-DBE30495AF13}" type="presParOf" srcId="{B6FD2E7C-320F-4562-97CF-168F7A6F7D54}" destId="{5DE7FD1D-1BE6-4EE7-8DC1-C21D722D0913}" srcOrd="10" destOrd="0" presId="urn:microsoft.com/office/officeart/2008/layout/LinedList"/>
    <dgm:cxn modelId="{A2DEB23E-CB7B-4DED-8293-61A0CA346AAB}" type="presParOf" srcId="{B6FD2E7C-320F-4562-97CF-168F7A6F7D54}" destId="{59D36C63-A46E-4C14-B862-858B25F8A947}" srcOrd="11" destOrd="0" presId="urn:microsoft.com/office/officeart/2008/layout/LinedList"/>
    <dgm:cxn modelId="{B73007FF-B45F-4701-A936-BFB3AA6C003B}" type="presParOf" srcId="{59D36C63-A46E-4C14-B862-858B25F8A947}" destId="{FA1C5E0A-1718-4A85-93BD-46577E8B5AED}" srcOrd="0" destOrd="0" presId="urn:microsoft.com/office/officeart/2008/layout/LinedList"/>
    <dgm:cxn modelId="{04663AB1-E5CC-473B-8A4A-1073A23816C4}" type="presParOf" srcId="{59D36C63-A46E-4C14-B862-858B25F8A947}" destId="{8FD09244-2205-4D02-A470-EC911AC5C4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AD997-FA1A-4053-9BC4-5C5EA5FE9D03}">
      <dsp:nvSpPr>
        <dsp:cNvPr id="0" name=""/>
        <dsp:cNvSpPr/>
      </dsp:nvSpPr>
      <dsp:spPr>
        <a:xfrm>
          <a:off x="453752" y="661807"/>
          <a:ext cx="739599" cy="73959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F3D48-AFA2-48F3-A282-66C9A7BE984C}">
      <dsp:nvSpPr>
        <dsp:cNvPr id="0" name=""/>
        <dsp:cNvSpPr/>
      </dsp:nvSpPr>
      <dsp:spPr>
        <a:xfrm>
          <a:off x="1774" y="1688309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Processo</a:t>
          </a:r>
          <a:r>
            <a:rPr lang="en-US" sz="1600" kern="1200" dirty="0"/>
            <a:t> </a:t>
          </a:r>
          <a:r>
            <a:rPr lang="en-US" sz="1600" kern="1200" dirty="0" err="1"/>
            <a:t>contínuo</a:t>
          </a:r>
          <a:br>
            <a:rPr lang="en-US" sz="1600" kern="1200" dirty="0"/>
          </a:br>
          <a:endParaRPr lang="en-US" sz="1600" kern="1200" dirty="0"/>
        </a:p>
      </dsp:txBody>
      <dsp:txXfrm>
        <a:off x="1774" y="1688309"/>
        <a:ext cx="1643554" cy="657421"/>
      </dsp:txXfrm>
    </dsp:sp>
    <dsp:sp modelId="{62DD4149-C018-412C-ABE4-F8BB3D5579EB}">
      <dsp:nvSpPr>
        <dsp:cNvPr id="0" name=""/>
        <dsp:cNvSpPr/>
      </dsp:nvSpPr>
      <dsp:spPr>
        <a:xfrm>
          <a:off x="2384929" y="661807"/>
          <a:ext cx="739599" cy="739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9CAB5-358B-422D-82DC-AE515651EF5D}">
      <dsp:nvSpPr>
        <dsp:cNvPr id="0" name=""/>
        <dsp:cNvSpPr/>
      </dsp:nvSpPr>
      <dsp:spPr>
        <a:xfrm>
          <a:off x="1932951" y="1688309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Aprimoramento</a:t>
          </a:r>
          <a:r>
            <a:rPr lang="en-US" sz="1600" kern="1200" dirty="0"/>
            <a:t> a </a:t>
          </a:r>
          <a:r>
            <a:rPr lang="en-US" sz="1600" kern="1200" dirty="0" err="1"/>
            <a:t>cada</a:t>
          </a:r>
          <a:r>
            <a:rPr lang="en-US" sz="1600" kern="1200" dirty="0"/>
            <a:t> </a:t>
          </a:r>
          <a:r>
            <a:rPr lang="en-US" sz="1600" kern="1200" dirty="0" err="1"/>
            <a:t>iteração</a:t>
          </a:r>
          <a:endParaRPr lang="en-US" sz="1600" kern="1200" dirty="0"/>
        </a:p>
      </dsp:txBody>
      <dsp:txXfrm>
        <a:off x="1932951" y="1688309"/>
        <a:ext cx="1643554" cy="657421"/>
      </dsp:txXfrm>
    </dsp:sp>
    <dsp:sp modelId="{0A96DA39-CC49-4314-9ACE-E8F0B665594A}">
      <dsp:nvSpPr>
        <dsp:cNvPr id="0" name=""/>
        <dsp:cNvSpPr/>
      </dsp:nvSpPr>
      <dsp:spPr>
        <a:xfrm>
          <a:off x="4316105" y="661807"/>
          <a:ext cx="739599" cy="73959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1848E-7B93-4FC6-AA2B-8C4D63C47E57}">
      <dsp:nvSpPr>
        <dsp:cNvPr id="0" name=""/>
        <dsp:cNvSpPr/>
      </dsp:nvSpPr>
      <dsp:spPr>
        <a:xfrm>
          <a:off x="3864128" y="1688309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Plena </a:t>
          </a:r>
          <a:r>
            <a:rPr lang="en-US" sz="1600" kern="1200" dirty="0" err="1"/>
            <a:t>adoção</a:t>
          </a:r>
          <a:r>
            <a:rPr lang="en-US" sz="1600" kern="1200" dirty="0"/>
            <a:t> do time</a:t>
          </a:r>
        </a:p>
      </dsp:txBody>
      <dsp:txXfrm>
        <a:off x="3864128" y="1688309"/>
        <a:ext cx="1643554" cy="657421"/>
      </dsp:txXfrm>
    </dsp:sp>
    <dsp:sp modelId="{82143FE3-324E-4D78-8344-AF40F0242ADF}">
      <dsp:nvSpPr>
        <dsp:cNvPr id="0" name=""/>
        <dsp:cNvSpPr/>
      </dsp:nvSpPr>
      <dsp:spPr>
        <a:xfrm>
          <a:off x="1419340" y="2756620"/>
          <a:ext cx="739599" cy="7395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0297C-C266-4D10-BFD1-C4E2ED72DFF6}">
      <dsp:nvSpPr>
        <dsp:cNvPr id="0" name=""/>
        <dsp:cNvSpPr/>
      </dsp:nvSpPr>
      <dsp:spPr>
        <a:xfrm>
          <a:off x="967363" y="3783122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Objetivos</a:t>
          </a:r>
          <a:r>
            <a:rPr lang="en-US" sz="1600" kern="1200" dirty="0"/>
            <a:t> claros e </a:t>
          </a:r>
          <a:r>
            <a:rPr lang="en-US" sz="1600" kern="1200" dirty="0" err="1"/>
            <a:t>mensuráveis</a:t>
          </a:r>
          <a:endParaRPr lang="en-US" sz="1600" kern="1200" dirty="0"/>
        </a:p>
      </dsp:txBody>
      <dsp:txXfrm>
        <a:off x="967363" y="3783122"/>
        <a:ext cx="1643554" cy="657421"/>
      </dsp:txXfrm>
    </dsp:sp>
    <dsp:sp modelId="{FC330E04-7589-4257-BFEB-FB9F22656AD5}">
      <dsp:nvSpPr>
        <dsp:cNvPr id="0" name=""/>
        <dsp:cNvSpPr/>
      </dsp:nvSpPr>
      <dsp:spPr>
        <a:xfrm>
          <a:off x="3350517" y="2756620"/>
          <a:ext cx="739599" cy="7395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58D91-F7FA-40E0-8AF5-F72C03CFCDEA}">
      <dsp:nvSpPr>
        <dsp:cNvPr id="0" name=""/>
        <dsp:cNvSpPr/>
      </dsp:nvSpPr>
      <dsp:spPr>
        <a:xfrm>
          <a:off x="2898540" y="3783122"/>
          <a:ext cx="1643554" cy="65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Ações</a:t>
          </a:r>
          <a:r>
            <a:rPr lang="en-US" sz="1600" kern="1200" dirty="0"/>
            <a:t> </a:t>
          </a:r>
          <a:r>
            <a:rPr lang="en-US" sz="1600" kern="1200" dirty="0" err="1"/>
            <a:t>intensionais</a:t>
          </a:r>
          <a:endParaRPr lang="en-US" sz="1600" kern="1200" dirty="0"/>
        </a:p>
      </dsp:txBody>
      <dsp:txXfrm>
        <a:off x="2898540" y="3783122"/>
        <a:ext cx="1643554" cy="657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5F67F-2B6A-4D45-B818-E6B0BB0448F4}">
      <dsp:nvSpPr>
        <dsp:cNvPr id="0" name=""/>
        <dsp:cNvSpPr/>
      </dsp:nvSpPr>
      <dsp:spPr>
        <a:xfrm>
          <a:off x="0" y="2723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F3C27-FD11-4C16-AAF8-639DB10526B6}">
      <dsp:nvSpPr>
        <dsp:cNvPr id="0" name=""/>
        <dsp:cNvSpPr/>
      </dsp:nvSpPr>
      <dsp:spPr>
        <a:xfrm>
          <a:off x="0" y="2723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 err="1"/>
            <a:t>Redução</a:t>
          </a:r>
          <a:r>
            <a:rPr lang="en-US" sz="3200" i="0" kern="1200" dirty="0"/>
            <a:t> de </a:t>
          </a:r>
          <a:r>
            <a:rPr lang="en-US" sz="3200" i="0" kern="1200" dirty="0" err="1"/>
            <a:t>falhas</a:t>
          </a:r>
          <a:r>
            <a:rPr lang="en-US" sz="3200" i="0" kern="1200" dirty="0"/>
            <a:t> </a:t>
          </a:r>
          <a:r>
            <a:rPr lang="en-US" sz="3200" i="0" kern="1200" dirty="0" err="1"/>
            <a:t>humanas</a:t>
          </a:r>
          <a:endParaRPr lang="en-US" sz="3200" kern="1200" dirty="0"/>
        </a:p>
      </dsp:txBody>
      <dsp:txXfrm>
        <a:off x="0" y="2723"/>
        <a:ext cx="6675119" cy="928732"/>
      </dsp:txXfrm>
    </dsp:sp>
    <dsp:sp modelId="{C1A40635-921D-475C-A65A-D94AE027A3D1}">
      <dsp:nvSpPr>
        <dsp:cNvPr id="0" name=""/>
        <dsp:cNvSpPr/>
      </dsp:nvSpPr>
      <dsp:spPr>
        <a:xfrm>
          <a:off x="0" y="931455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74BE1-30E7-4194-B918-EB1DE590A610}">
      <dsp:nvSpPr>
        <dsp:cNvPr id="0" name=""/>
        <dsp:cNvSpPr/>
      </dsp:nvSpPr>
      <dsp:spPr>
        <a:xfrm>
          <a:off x="0" y="931455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Maior </a:t>
          </a:r>
          <a:r>
            <a:rPr lang="en-US" sz="3200" i="0" kern="1200" dirty="0" err="1"/>
            <a:t>eficiência</a:t>
          </a:r>
          <a:r>
            <a:rPr lang="en-US" sz="3200" i="0" kern="1200" dirty="0"/>
            <a:t> e </a:t>
          </a:r>
          <a:r>
            <a:rPr lang="en-US" sz="3200" i="0" kern="1200" dirty="0" err="1"/>
            <a:t>rapidez</a:t>
          </a:r>
          <a:endParaRPr lang="en-US" sz="3200" kern="1200" dirty="0"/>
        </a:p>
      </dsp:txBody>
      <dsp:txXfrm>
        <a:off x="0" y="931455"/>
        <a:ext cx="6675119" cy="928732"/>
      </dsp:txXfrm>
    </dsp:sp>
    <dsp:sp modelId="{3696C9EE-BF26-4DCF-97C6-48B8D9BDB480}">
      <dsp:nvSpPr>
        <dsp:cNvPr id="0" name=""/>
        <dsp:cNvSpPr/>
      </dsp:nvSpPr>
      <dsp:spPr>
        <a:xfrm>
          <a:off x="0" y="1860187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3975F-C6F5-43C3-8E29-FD00170410C9}">
      <dsp:nvSpPr>
        <dsp:cNvPr id="0" name=""/>
        <dsp:cNvSpPr/>
      </dsp:nvSpPr>
      <dsp:spPr>
        <a:xfrm>
          <a:off x="0" y="1860187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 err="1"/>
            <a:t>Melhoria</a:t>
          </a:r>
          <a:r>
            <a:rPr lang="en-US" sz="3200" i="0" kern="1200" dirty="0"/>
            <a:t> </a:t>
          </a:r>
          <a:r>
            <a:rPr lang="en-US" sz="3200" i="0" kern="1200" dirty="0" err="1"/>
            <a:t>na</a:t>
          </a:r>
          <a:r>
            <a:rPr lang="en-US" sz="3200" i="0" kern="1200" dirty="0"/>
            <a:t> </a:t>
          </a:r>
          <a:r>
            <a:rPr lang="en-US" sz="3200" i="0" kern="1200" dirty="0" err="1"/>
            <a:t>colaboração</a:t>
          </a:r>
          <a:r>
            <a:rPr lang="en-US" sz="3200" i="0" kern="1200" dirty="0"/>
            <a:t> das equipes</a:t>
          </a:r>
          <a:endParaRPr lang="en-US" sz="3200" kern="1200" dirty="0"/>
        </a:p>
      </dsp:txBody>
      <dsp:txXfrm>
        <a:off x="0" y="1860187"/>
        <a:ext cx="6675119" cy="928732"/>
      </dsp:txXfrm>
    </dsp:sp>
    <dsp:sp modelId="{65AF7A5A-063E-413B-BD58-58EBB86D8BCE}">
      <dsp:nvSpPr>
        <dsp:cNvPr id="0" name=""/>
        <dsp:cNvSpPr/>
      </dsp:nvSpPr>
      <dsp:spPr>
        <a:xfrm>
          <a:off x="0" y="2788919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D6E60-F12E-45D2-A588-7501FAB8484F}">
      <dsp:nvSpPr>
        <dsp:cNvPr id="0" name=""/>
        <dsp:cNvSpPr/>
      </dsp:nvSpPr>
      <dsp:spPr>
        <a:xfrm>
          <a:off x="0" y="2788919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Maior </a:t>
          </a:r>
          <a:r>
            <a:rPr lang="en-US" sz="3200" i="0" kern="1200" dirty="0" err="1"/>
            <a:t>previsibilidade</a:t>
          </a:r>
          <a:r>
            <a:rPr lang="en-US" sz="3200" i="0" kern="1200" dirty="0"/>
            <a:t> e </a:t>
          </a:r>
          <a:r>
            <a:rPr lang="en-US" sz="3200" i="0" kern="1200" dirty="0" err="1"/>
            <a:t>confiabilidade</a:t>
          </a:r>
          <a:endParaRPr lang="en-US" sz="3200" kern="1200" dirty="0"/>
        </a:p>
      </dsp:txBody>
      <dsp:txXfrm>
        <a:off x="0" y="2788919"/>
        <a:ext cx="6675119" cy="928732"/>
      </dsp:txXfrm>
    </dsp:sp>
    <dsp:sp modelId="{F2521697-7619-4F71-90DE-FD407924BA2D}">
      <dsp:nvSpPr>
        <dsp:cNvPr id="0" name=""/>
        <dsp:cNvSpPr/>
      </dsp:nvSpPr>
      <dsp:spPr>
        <a:xfrm>
          <a:off x="0" y="3717652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E4D20-3F5D-4C5A-8E41-E765897B8487}">
      <dsp:nvSpPr>
        <dsp:cNvPr id="0" name=""/>
        <dsp:cNvSpPr/>
      </dsp:nvSpPr>
      <dsp:spPr>
        <a:xfrm>
          <a:off x="0" y="3717652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/>
            <a:t>Rastreamento de Responsabilidades</a:t>
          </a:r>
          <a:endParaRPr lang="en-US" sz="3200" kern="1200"/>
        </a:p>
      </dsp:txBody>
      <dsp:txXfrm>
        <a:off x="0" y="3717652"/>
        <a:ext cx="6675119" cy="928732"/>
      </dsp:txXfrm>
    </dsp:sp>
    <dsp:sp modelId="{5DE7FD1D-1BE6-4EE7-8DC1-C21D722D0913}">
      <dsp:nvSpPr>
        <dsp:cNvPr id="0" name=""/>
        <dsp:cNvSpPr/>
      </dsp:nvSpPr>
      <dsp:spPr>
        <a:xfrm>
          <a:off x="0" y="4646384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C5E0A-1718-4A85-93BD-46577E8B5AED}">
      <dsp:nvSpPr>
        <dsp:cNvPr id="0" name=""/>
        <dsp:cNvSpPr/>
      </dsp:nvSpPr>
      <dsp:spPr>
        <a:xfrm>
          <a:off x="0" y="4646384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Maior </a:t>
          </a:r>
          <a:r>
            <a:rPr lang="en-US" sz="3200" i="0" kern="1200" dirty="0" err="1"/>
            <a:t>controle</a:t>
          </a:r>
          <a:r>
            <a:rPr lang="en-US" sz="3200" i="0" kern="1200" dirty="0"/>
            <a:t> e </a:t>
          </a:r>
          <a:r>
            <a:rPr lang="en-US" sz="3200" i="0" kern="1200" dirty="0" err="1"/>
            <a:t>rastreabilidade</a:t>
          </a:r>
          <a:endParaRPr lang="en-US" sz="3200" kern="1200" dirty="0"/>
        </a:p>
      </dsp:txBody>
      <dsp:txXfrm>
        <a:off x="0" y="4646384"/>
        <a:ext cx="6675119" cy="928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5F67F-2B6A-4D45-B818-E6B0BB0448F4}">
      <dsp:nvSpPr>
        <dsp:cNvPr id="0" name=""/>
        <dsp:cNvSpPr/>
      </dsp:nvSpPr>
      <dsp:spPr>
        <a:xfrm>
          <a:off x="0" y="2723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F3C27-FD11-4C16-AAF8-639DB10526B6}">
      <dsp:nvSpPr>
        <dsp:cNvPr id="0" name=""/>
        <dsp:cNvSpPr/>
      </dsp:nvSpPr>
      <dsp:spPr>
        <a:xfrm>
          <a:off x="0" y="2723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/>
            <a:t>Histórico de Mudanças</a:t>
          </a:r>
          <a:endParaRPr lang="en-US" sz="3200" kern="1200"/>
        </a:p>
      </dsp:txBody>
      <dsp:txXfrm>
        <a:off x="0" y="2723"/>
        <a:ext cx="6675119" cy="928732"/>
      </dsp:txXfrm>
    </dsp:sp>
    <dsp:sp modelId="{C1A40635-921D-475C-A65A-D94AE027A3D1}">
      <dsp:nvSpPr>
        <dsp:cNvPr id="0" name=""/>
        <dsp:cNvSpPr/>
      </dsp:nvSpPr>
      <dsp:spPr>
        <a:xfrm>
          <a:off x="0" y="931455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74BE1-30E7-4194-B918-EB1DE590A610}">
      <dsp:nvSpPr>
        <dsp:cNvPr id="0" name=""/>
        <dsp:cNvSpPr/>
      </dsp:nvSpPr>
      <dsp:spPr>
        <a:xfrm>
          <a:off x="0" y="931455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/>
            <a:t>Gerenciamento de Conflitos</a:t>
          </a:r>
          <a:endParaRPr lang="en-US" sz="3200" kern="1200"/>
        </a:p>
      </dsp:txBody>
      <dsp:txXfrm>
        <a:off x="0" y="931455"/>
        <a:ext cx="6675119" cy="928732"/>
      </dsp:txXfrm>
    </dsp:sp>
    <dsp:sp modelId="{3696C9EE-BF26-4DCF-97C6-48B8D9BDB480}">
      <dsp:nvSpPr>
        <dsp:cNvPr id="0" name=""/>
        <dsp:cNvSpPr/>
      </dsp:nvSpPr>
      <dsp:spPr>
        <a:xfrm>
          <a:off x="0" y="1860187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3975F-C6F5-43C3-8E29-FD00170410C9}">
      <dsp:nvSpPr>
        <dsp:cNvPr id="0" name=""/>
        <dsp:cNvSpPr/>
      </dsp:nvSpPr>
      <dsp:spPr>
        <a:xfrm>
          <a:off x="0" y="1860187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/>
            <a:t>Ramificação e Mesclagem</a:t>
          </a:r>
          <a:endParaRPr lang="en-US" sz="3200" kern="1200"/>
        </a:p>
      </dsp:txBody>
      <dsp:txXfrm>
        <a:off x="0" y="1860187"/>
        <a:ext cx="6675119" cy="928732"/>
      </dsp:txXfrm>
    </dsp:sp>
    <dsp:sp modelId="{65AF7A5A-063E-413B-BD58-58EBB86D8BCE}">
      <dsp:nvSpPr>
        <dsp:cNvPr id="0" name=""/>
        <dsp:cNvSpPr/>
      </dsp:nvSpPr>
      <dsp:spPr>
        <a:xfrm>
          <a:off x="0" y="2788919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D6E60-F12E-45D2-A588-7501FAB8484F}">
      <dsp:nvSpPr>
        <dsp:cNvPr id="0" name=""/>
        <dsp:cNvSpPr/>
      </dsp:nvSpPr>
      <dsp:spPr>
        <a:xfrm>
          <a:off x="0" y="2788919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/>
            <a:t>Backup e Recuperação</a:t>
          </a:r>
          <a:endParaRPr lang="en-US" sz="3200" kern="1200"/>
        </a:p>
      </dsp:txBody>
      <dsp:txXfrm>
        <a:off x="0" y="2788919"/>
        <a:ext cx="6675119" cy="928732"/>
      </dsp:txXfrm>
    </dsp:sp>
    <dsp:sp modelId="{F2521697-7619-4F71-90DE-FD407924BA2D}">
      <dsp:nvSpPr>
        <dsp:cNvPr id="0" name=""/>
        <dsp:cNvSpPr/>
      </dsp:nvSpPr>
      <dsp:spPr>
        <a:xfrm>
          <a:off x="0" y="3717652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E4D20-3F5D-4C5A-8E41-E765897B8487}">
      <dsp:nvSpPr>
        <dsp:cNvPr id="0" name=""/>
        <dsp:cNvSpPr/>
      </dsp:nvSpPr>
      <dsp:spPr>
        <a:xfrm>
          <a:off x="0" y="3717652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/>
            <a:t>Rastreamento de Responsabilidades</a:t>
          </a:r>
          <a:endParaRPr lang="en-US" sz="3200" kern="1200"/>
        </a:p>
      </dsp:txBody>
      <dsp:txXfrm>
        <a:off x="0" y="3717652"/>
        <a:ext cx="6675119" cy="928732"/>
      </dsp:txXfrm>
    </dsp:sp>
    <dsp:sp modelId="{5DE7FD1D-1BE6-4EE7-8DC1-C21D722D0913}">
      <dsp:nvSpPr>
        <dsp:cNvPr id="0" name=""/>
        <dsp:cNvSpPr/>
      </dsp:nvSpPr>
      <dsp:spPr>
        <a:xfrm>
          <a:off x="0" y="4646384"/>
          <a:ext cx="667511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C5E0A-1718-4A85-93BD-46577E8B5AED}">
      <dsp:nvSpPr>
        <dsp:cNvPr id="0" name=""/>
        <dsp:cNvSpPr/>
      </dsp:nvSpPr>
      <dsp:spPr>
        <a:xfrm>
          <a:off x="0" y="4646384"/>
          <a:ext cx="6675119" cy="928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 err="1"/>
            <a:t>Marcação</a:t>
          </a:r>
          <a:r>
            <a:rPr lang="en-US" sz="3200" i="0" kern="1200" dirty="0"/>
            <a:t> de </a:t>
          </a:r>
          <a:r>
            <a:rPr lang="en-US" sz="3200" i="0" kern="1200" dirty="0" err="1"/>
            <a:t>Versões</a:t>
          </a:r>
          <a:r>
            <a:rPr lang="en-US" sz="3200" i="0" kern="1200" dirty="0"/>
            <a:t> </a:t>
          </a:r>
          <a:r>
            <a:rPr lang="en-US" sz="3200" i="0" kern="1200" dirty="0" err="1"/>
            <a:t>Estáveis</a:t>
          </a:r>
          <a:endParaRPr lang="en-US" sz="3200" kern="1200" dirty="0"/>
        </a:p>
      </dsp:txBody>
      <dsp:txXfrm>
        <a:off x="0" y="4646384"/>
        <a:ext cx="6675119" cy="928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F3A79-1F21-4A53-97D1-0B179F5E7760}" type="datetimeFigureOut">
              <a:rPr lang="pt-BR" smtClean="0"/>
              <a:t>09/09/2025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F306C-EC22-4028-A6E5-663AB19C81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62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DataAIPremierOfferings/_layouts/15/Doc.aspx?sourcedoc=%7BB2717BDC-6EBC-44EC-BE0A-B36CEA774D40%7D&amp;file=PowerBI%20Clinic%20-%20Slow%20Datasets%20Refresh%20%20-%20Delivery%20Guide.docx&amp;action=default&amp;mobileredirect=true&amp;DefaultItemOpen=1" TargetMode="External"/><Relationship Id="rId7" Type="http://schemas.openxmlformats.org/officeDocument/2006/relationships/hyperlink" Target="https://learn.microsoft.com/pt-br/dax/dax-queri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icrosoft.sharepoint.com/teams/PowerBI-DeepTechnicalDeploymentSession/_layouts/15/Doc.aspx?sourcedoc=%7BAC9A0B18-A4E3-44DC-81FF-C6655D2ABF65%7D&amp;file=20200611%20-%20Improving%20Power%20BI%20Performance%20-%20Part%201.pptx&amp;action=edit&amp;mobileredirect=true&amp;DefaultItemOpen=1" TargetMode="External"/><Relationship Id="rId5" Type="http://schemas.openxmlformats.org/officeDocument/2006/relationships/hyperlink" Target="https://microsoft-my.sharepoint.com/personal/maguima_microsoft_com/Documents/FY25/Customers/%5bCRMB%c3%b4nus%5d%20-%20CICD%20Data/PBI%20-%20Performance%20&amp;%20Optimization%20Lab.docx?web=1" TargetMode="External"/><Relationship Id="rId4" Type="http://schemas.openxmlformats.org/officeDocument/2006/relationships/hyperlink" Target="https://learn.microsoft.com/en-us/power-query/query-diagnost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049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CFF-2871-1D4C-BF44-653DBEF33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B4404E-7536-8058-61E1-DFA0EAB7C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2C9777-9395-CF33-311A-94DCBF1CD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03FA4-32DA-AEBA-F2AB-B46E1C7D6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160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CUIDADOS GERAIS COM MODELOS DE IMPORTAÇÃO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Minimize os dados carregados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mesmo com a compactação do VertiPaq, é essencial reduzir o volume de dados para melhorar desempenho e uso de memória.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Evite modelos grandes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modelos maiores podem exceder limites de capacidade e dificultar atualizações e consultas.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Prefira granularidade adequada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dados mais agregados podem reduzir significativamente o tamanho do modelo.</a:t>
            </a:r>
          </a:p>
          <a:p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Técnicas de redução de dados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Remover colunas desnecessárias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Elimine colunas que não são usadas em relatórios ou na estrutura do modelo.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Prefira projetar modelos com apenas as colunas necessárias.</a:t>
            </a:r>
          </a:p>
          <a:p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Remover linhas desnecessárias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filtragem por tempo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(ex: últimos 5 anos) ou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entidade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(ex: apenas uma região).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Evite carregar todo o histórico por padrão.</a:t>
            </a:r>
          </a:p>
          <a:p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Agrupar e resumir dados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Carregue dados já agregados (ex: por mês, cliente, produto).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Avalie a perda de detalhes versus ganho de desempenho.</a:t>
            </a:r>
          </a:p>
          <a:p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Otimizar tipos de dados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Converta colunas de texto em números quando possível.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 numéricos têm melhor compactação no VertiPaq.</a:t>
            </a:r>
          </a:p>
          <a:p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Preferir colunas personalizadas no Power Query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Colunas calculadas em DAX são menos eficientes que colunas criadas no Power Query (M).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Sempre que possível, materialize cálculos na fonte de dados ou no Power Query.</a:t>
            </a:r>
          </a:p>
          <a:p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Desabilitar carga de consultas auxiliares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Evite carregar consultas que servem apenas para transformação ou suporte.</a:t>
            </a:r>
          </a:p>
          <a:p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Desabilitar data/hora automática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 opção cria tabelas ocultas que aumentam o tamanho do modelo.</a:t>
            </a:r>
          </a:p>
          <a:p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 Avaliar uso de DirectQuery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 ser útil para dados em tempo real ou volumes muito grandes.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 compensar perda de granularidade ao resumir dados.</a:t>
            </a:r>
          </a:p>
          <a:p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SEGUIR BOAS PRÁTICAS DE PERFORMANCE PARA POWER BI EMBEDDED</a:t>
            </a:r>
          </a:p>
          <a:p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Atualização de ferramentas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sempre a versão mais recente do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BI Desktop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 do cliente Power BI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Novas versões trazem melhorias de desempenho e correções.</a:t>
            </a:r>
          </a:p>
          <a:p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Inicialização da incorporação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powerbi.preload() para pré-carregar arquivos JavaScript e CSS antes da incorporação.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powerbi.bootstrap() para preparar o iFrame antes de todos os parâmetros estarem disponíveis.</a:t>
            </a:r>
          </a:p>
          <a:p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Parâmetros de incorporação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Evite gerar URLs manualmente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use as APIs oficiais para obter URLs de incorporação.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Permissões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use permissões de visualização se não for necessário modo de edição.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Filtros, bookmarks e slicers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salve o relatório com esses elementos aplicados para aproveitar dados em cache.</a:t>
            </a:r>
          </a:p>
          <a:p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Troca entre relatórios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Reutilize o mesmo iFrame ao trocar relatórios, usando powerbi.embed() com nova configuração.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Evite criar múltiplos iFrames para diferentes relatórios.</a:t>
            </a:r>
          </a:p>
          <a:p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Múltiplos visuais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Evite múltiplos iFrames para visuais do mesmo relatório.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custom-layout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dashboards para combinar visuais de diferentes modelos sem criar novos relatórios.</a:t>
            </a:r>
          </a:p>
          <a:p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 de consultas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caching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capacidades Premium ou Embedded para acelerar a renderização de relatórios.</a:t>
            </a:r>
          </a:p>
          <a:p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Medição de desempenho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os eventos Loaded e Rendered para medir tempo de carregamento e renderização.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Utilize o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Analyzer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Power BI Desktop para identificar gargalos.</a:t>
            </a:r>
          </a:p>
          <a:p>
            <a:b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5473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40043-1CA1-0559-934A-16B8E372B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3601A-62F8-F2AF-40C6-CCB34F736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F3ED3-DA9F-6765-1D9E-ACCB81E6D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PRACTICE ANALYZER </a:t>
            </a:r>
          </a:p>
          <a:p>
            <a:r>
              <a:rPr lang="pt-BR" b="1" dirty="0"/>
              <a:t>Objetivo</a:t>
            </a:r>
            <a:r>
              <a:rPr lang="pt-BR" dirty="0"/>
              <a:t>: Validar regras de boas práticas em </a:t>
            </a:r>
            <a:r>
              <a:rPr lang="pt-BR" b="1" dirty="0"/>
              <a:t>modelos tabulares</a:t>
            </a:r>
            <a:r>
              <a:rPr lang="pt-BR" dirty="0"/>
              <a:t> (Power BI ou Analysis Services).</a:t>
            </a:r>
          </a:p>
          <a:p>
            <a:r>
              <a:rPr lang="pt-BR" b="1" dirty="0"/>
              <a:t>Foco</a:t>
            </a:r>
            <a:r>
              <a:rPr lang="pt-BR" dirty="0"/>
              <a:t>: Estrutura do modelo semântico (medidas, colunas, relacionamentos, propriedades).</a:t>
            </a:r>
          </a:p>
          <a:p>
            <a:r>
              <a:rPr lang="pt-BR" b="1" dirty="0"/>
              <a:t>Funcionalidade</a:t>
            </a:r>
            <a:r>
              <a:rPr lang="pt-BR" dirty="0"/>
              <a:t>: </a:t>
            </a:r>
          </a:p>
          <a:p>
            <a:pPr lvl="1"/>
            <a:r>
              <a:rPr lang="pt-BR" dirty="0"/>
              <a:t>Permite definir e aplicar </a:t>
            </a:r>
            <a:r>
              <a:rPr lang="pt-BR" b="1" dirty="0"/>
              <a:t>regras personalizadas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Identifica violações automaticamente durante o desenvolvimento.</a:t>
            </a:r>
          </a:p>
          <a:p>
            <a:pPr lvl="1"/>
            <a:r>
              <a:rPr lang="pt-BR" dirty="0"/>
              <a:t>Gera </a:t>
            </a:r>
            <a:r>
              <a:rPr lang="pt-BR" b="1" dirty="0"/>
              <a:t>scripts de correção</a:t>
            </a:r>
            <a:r>
              <a:rPr lang="pt-BR" dirty="0"/>
              <a:t> em C# para aplicar boas práticas.</a:t>
            </a:r>
          </a:p>
          <a:p>
            <a:pPr lvl="1"/>
            <a:r>
              <a:rPr lang="pt-BR" dirty="0"/>
              <a:t>Suporta múltiplas coleções de regras (por usuário, máquina, modelo).</a:t>
            </a:r>
          </a:p>
          <a:p>
            <a:r>
              <a:rPr lang="pt-BR" b="1" dirty="0"/>
              <a:t>Integração</a:t>
            </a:r>
            <a:r>
              <a:rPr lang="pt-BR" dirty="0"/>
              <a:t>: Usado dentro do </a:t>
            </a:r>
            <a:r>
              <a:rPr lang="pt-BR" b="1" dirty="0"/>
              <a:t>Tabular Editor 2 ou 3</a:t>
            </a:r>
            <a:r>
              <a:rPr lang="pt-BR" dirty="0"/>
              <a:t>.</a:t>
            </a:r>
          </a:p>
          <a:p>
            <a:r>
              <a:rPr lang="pt-BR" b="1" dirty="0"/>
              <a:t>Formato suportado</a:t>
            </a:r>
            <a:r>
              <a:rPr lang="pt-BR" dirty="0"/>
              <a:t>: Modelos tabulares (.bim, .pbix via TE).</a:t>
            </a:r>
          </a:p>
          <a:p>
            <a:r>
              <a:rPr lang="pt-BR" b="1" dirty="0"/>
              <a:t>Ideal para</a:t>
            </a:r>
            <a:r>
              <a:rPr lang="pt-BR" dirty="0"/>
              <a:t>: Desenvolvedores que trabalham com modelagem semântica e desejam padronizar convenções.</a:t>
            </a:r>
          </a:p>
          <a:p>
            <a:br>
              <a:rPr lang="pt-BR" dirty="0"/>
            </a:br>
            <a:r>
              <a:rPr lang="pt-BR" b="1" dirty="0"/>
              <a:t>PBI Inspector – Nat Van Gulck</a:t>
            </a:r>
          </a:p>
          <a:p>
            <a:r>
              <a:rPr lang="pt-BR" b="1" dirty="0"/>
              <a:t>Objetivo</a:t>
            </a:r>
            <a:r>
              <a:rPr lang="pt-BR" dirty="0"/>
              <a:t>: Fazer </a:t>
            </a:r>
            <a:r>
              <a:rPr lang="pt-BR" b="1" dirty="0"/>
              <a:t>análise estática</a:t>
            </a:r>
            <a:r>
              <a:rPr lang="pt-BR" dirty="0"/>
              <a:t> de relatórios Power BI (.pbip ou .pbix).</a:t>
            </a:r>
          </a:p>
          <a:p>
            <a:r>
              <a:rPr lang="pt-BR" b="1" dirty="0"/>
              <a:t>Foco</a:t>
            </a:r>
            <a:r>
              <a:rPr lang="pt-BR" dirty="0"/>
              <a:t>: Layout, consistência visual, acessibilidade, performance de visuais.</a:t>
            </a:r>
          </a:p>
          <a:p>
            <a:r>
              <a:rPr lang="pt-BR" b="1" dirty="0"/>
              <a:t>Funcionalidade</a:t>
            </a:r>
            <a:r>
              <a:rPr lang="pt-BR" dirty="0"/>
              <a:t>: </a:t>
            </a:r>
          </a:p>
          <a:p>
            <a:pPr lvl="1"/>
            <a:r>
              <a:rPr lang="pt-BR" dirty="0"/>
              <a:t>Examina o arquivo 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report.json</a:t>
            </a:r>
            <a:r>
              <a:rPr lang="pt-BR" dirty="0"/>
              <a:t> para detectar problemas com base em regras.</a:t>
            </a:r>
          </a:p>
          <a:p>
            <a:pPr lvl="1"/>
            <a:r>
              <a:rPr lang="pt-BR" dirty="0"/>
              <a:t>Suporta </a:t>
            </a:r>
            <a:r>
              <a:rPr lang="pt-BR" b="1" dirty="0"/>
              <a:t>interface gráfica</a:t>
            </a:r>
            <a:r>
              <a:rPr lang="pt-BR" dirty="0"/>
              <a:t> e </a:t>
            </a:r>
            <a:r>
              <a:rPr lang="pt-BR" b="1" dirty="0"/>
              <a:t>linha de comando (CLI)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Pode ser integrado a </a:t>
            </a:r>
            <a:r>
              <a:rPr lang="pt-BR" b="1" dirty="0"/>
              <a:t>pipelines DevOps</a:t>
            </a:r>
            <a:r>
              <a:rPr lang="pt-BR" dirty="0"/>
              <a:t> para análise contínua.</a:t>
            </a:r>
          </a:p>
          <a:p>
            <a:pPr lvl="1"/>
            <a:r>
              <a:rPr lang="pt-BR" dirty="0"/>
              <a:t>Permite </a:t>
            </a:r>
            <a:r>
              <a:rPr lang="pt-BR" b="1" dirty="0"/>
              <a:t>customizar regras</a:t>
            </a:r>
            <a:r>
              <a:rPr lang="pt-BR" dirty="0"/>
              <a:t> conforme padrões organizacionais.</a:t>
            </a:r>
          </a:p>
          <a:p>
            <a:r>
              <a:rPr lang="pt-BR" b="1" dirty="0"/>
              <a:t>Formato suportado</a:t>
            </a:r>
            <a:r>
              <a:rPr lang="pt-BR" dirty="0"/>
              <a:t>: PBIP (Power BI Project) e PBIX (versão legacy).</a:t>
            </a:r>
          </a:p>
          <a:p>
            <a:r>
              <a:rPr lang="pt-BR" b="1" dirty="0"/>
              <a:t>Ideal para</a:t>
            </a:r>
            <a:r>
              <a:rPr lang="pt-BR" dirty="0"/>
              <a:t>: Equipes que querem garantir consistência visual e qualidade de relatórios em ambientes corporativos ou CI/CD. </a:t>
            </a:r>
            <a:br>
              <a:rPr lang="pt-BR" dirty="0"/>
            </a:br>
            <a:br>
              <a:rPr lang="pt-BR" dirty="0"/>
            </a:br>
            <a:r>
              <a:rPr lang="pt-BR" b="1" dirty="0"/>
              <a:t>Measure Killer – Brunner BI</a:t>
            </a:r>
          </a:p>
          <a:p>
            <a:r>
              <a:rPr lang="pt-BR" b="1" dirty="0"/>
              <a:t>Objetivo</a:t>
            </a:r>
            <a:r>
              <a:rPr lang="pt-BR" dirty="0"/>
              <a:t>: Identificar e remover </a:t>
            </a:r>
            <a:r>
              <a:rPr lang="pt-BR" b="1" dirty="0"/>
              <a:t>medidas e colunas não utilizadas</a:t>
            </a:r>
            <a:r>
              <a:rPr lang="pt-BR" dirty="0"/>
              <a:t> em modelos Power BI.</a:t>
            </a:r>
          </a:p>
          <a:p>
            <a:r>
              <a:rPr lang="pt-BR" b="1" dirty="0"/>
              <a:t>Foco</a:t>
            </a:r>
            <a:r>
              <a:rPr lang="pt-BR" dirty="0"/>
              <a:t>: Otimização de modelos semânticos e limpeza de artefatos obsoletos.</a:t>
            </a:r>
          </a:p>
          <a:p>
            <a:r>
              <a:rPr lang="pt-BR" b="1" dirty="0"/>
              <a:t>Funcionalidades principais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Detecta </a:t>
            </a:r>
            <a:r>
              <a:rPr lang="pt-BR" b="1" dirty="0"/>
              <a:t>medidas e colunas não utilizadas</a:t>
            </a:r>
            <a:r>
              <a:rPr lang="pt-BR" dirty="0"/>
              <a:t> em relatórios e modelos.</a:t>
            </a:r>
          </a:p>
          <a:p>
            <a:pPr lvl="1"/>
            <a:r>
              <a:rPr lang="pt-BR" dirty="0"/>
              <a:t>Gera </a:t>
            </a:r>
            <a:r>
              <a:rPr lang="pt-BR" b="1" dirty="0"/>
              <a:t>scripts em C#</a:t>
            </a:r>
            <a:r>
              <a:rPr lang="pt-BR" dirty="0"/>
              <a:t> para remoção via Tabular Editor.</a:t>
            </a:r>
          </a:p>
          <a:p>
            <a:pPr lvl="1"/>
            <a:r>
              <a:rPr lang="pt-BR" dirty="0"/>
              <a:t>Gera </a:t>
            </a:r>
            <a:r>
              <a:rPr lang="pt-BR" b="1" dirty="0"/>
              <a:t>código M</a:t>
            </a:r>
            <a:r>
              <a:rPr lang="pt-BR" dirty="0"/>
              <a:t> para limpeza de colunas no Power Query.</a:t>
            </a:r>
          </a:p>
          <a:p>
            <a:pPr lvl="1"/>
            <a:r>
              <a:rPr lang="pt-BR" dirty="0"/>
              <a:t>Exporta resultados para Excel com detalhes de uso.</a:t>
            </a:r>
          </a:p>
          <a:p>
            <a:pPr lvl="1"/>
            <a:r>
              <a:rPr lang="pt-BR" dirty="0"/>
              <a:t>Permite </a:t>
            </a:r>
            <a:r>
              <a:rPr lang="pt-BR" b="1" dirty="0"/>
              <a:t>visualizar dependências</a:t>
            </a:r>
            <a:r>
              <a:rPr lang="pt-BR" dirty="0"/>
              <a:t> e </a:t>
            </a:r>
            <a:r>
              <a:rPr lang="pt-BR" b="1" dirty="0"/>
              <a:t>linhagem de dados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Suporta </a:t>
            </a:r>
            <a:r>
              <a:rPr lang="pt-BR" b="1" dirty="0"/>
              <a:t>análise de tenant</a:t>
            </a:r>
            <a:r>
              <a:rPr lang="pt-BR" dirty="0"/>
              <a:t> (versão paga): modelos, relatórios, permissões, dataflows, etc.</a:t>
            </a:r>
          </a:p>
          <a:p>
            <a:pPr lvl="1"/>
            <a:r>
              <a:rPr lang="pt-BR" dirty="0"/>
              <a:t>Compatível com 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.pbix</a:t>
            </a:r>
            <a:r>
              <a:rPr lang="pt-BR" dirty="0"/>
              <a:t>, 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.pbip</a:t>
            </a:r>
            <a:r>
              <a:rPr lang="pt-BR" dirty="0"/>
              <a:t>, 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.pbit</a:t>
            </a:r>
            <a:r>
              <a:rPr lang="pt-BR" dirty="0"/>
              <a:t>, DirectQuery, Composite Models, entre outros. </a:t>
            </a:r>
          </a:p>
          <a:p>
            <a:r>
              <a:rPr lang="pt-BR" b="1" dirty="0"/>
              <a:t>Ideal para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Desenvolvedores e administradores que precisam </a:t>
            </a:r>
            <a:r>
              <a:rPr lang="pt-BR" b="1" dirty="0"/>
              <a:t>limpar modelos</a:t>
            </a:r>
            <a:r>
              <a:rPr lang="pt-BR" dirty="0"/>
              <a:t> e </a:t>
            </a:r>
            <a:r>
              <a:rPr lang="pt-BR" b="1" dirty="0"/>
              <a:t>documentar decisões de remoção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Equipes que gerenciam </a:t>
            </a:r>
            <a:r>
              <a:rPr lang="pt-BR" b="1" dirty="0"/>
              <a:t>múltiplos relatórios e workspaces</a:t>
            </a: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728E6-ABC4-CF9A-9865-5E467C0D0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767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51AF0-EBC9-0697-F800-2F447396E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6B9B6-6D1A-F7D4-8FC3-F1396012A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C9C0FB-18FC-A010-D612-C878A5AA2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DDF98-DE63-2AF7-C9C5-C3216A3FB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559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43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42C1A-4F43-2C4C-DC7A-F1531D88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ADF16-A87A-5230-19AA-80395268F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EA56E-EFA4-42B5-17D8-DAAAED2FF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0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8322F-E8D3-AD89-8F2E-5D980BCAC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148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0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746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831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4DB95-AF29-4018-FA0E-EA72C8DD6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D81398-6215-9BC9-8AD4-73F7BAA8D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0B63D-BED7-1553-116E-615F3D3F5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0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6B4A7-2DEF-DA21-3500-DE691BDCD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44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97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A22C6-123B-29E3-7B8C-5ED6DCC5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BBC6DA-AF1C-0E74-C828-87249D9A9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E5767-4443-B426-BCDD-67E83C092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80EC6-AEA5-144B-5F0C-3DD20B86A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181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77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117DC-1617-1E1A-9EDF-0A35D7045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AE8C1-32C9-F5FF-E7D0-134AED0FF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F47C6-E380-4CF4-14A1-5EB1E5CA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EED23-8176-F0EC-AE30-430B07A8E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300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5AF58-7E28-92DB-57B5-57133FA8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3DEE7-4D95-E725-CBF5-0915B7609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8FD51-4360-C106-20CF-19DFA3082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744A5-3041-938C-CBB1-690DDE6E9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71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87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800" dirty="0" err="1"/>
              <a:t>Capacidade</a:t>
            </a:r>
            <a:r>
              <a:rPr lang="en-US" sz="800" dirty="0"/>
              <a:t>: Recursos </a:t>
            </a:r>
            <a:r>
              <a:rPr lang="en-US" sz="800" dirty="0" err="1"/>
              <a:t>computacionais</a:t>
            </a:r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Autoscale: </a:t>
            </a:r>
          </a:p>
          <a:p>
            <a:pPr marL="457200" lvl="1" indent="0">
              <a:buFontTx/>
              <a:buNone/>
            </a:pPr>
            <a:r>
              <a:rPr lang="en-US" sz="800" dirty="0"/>
              <a:t>Azure Alerts: para </a:t>
            </a:r>
            <a:r>
              <a:rPr lang="en-US" sz="800" dirty="0" err="1"/>
              <a:t>acompanhar</a:t>
            </a:r>
            <a:r>
              <a:rPr lang="en-US" sz="800" dirty="0"/>
              <a:t> as </a:t>
            </a:r>
            <a:r>
              <a:rPr lang="en-US" sz="800" dirty="0" err="1"/>
              <a:t>métricas</a:t>
            </a:r>
            <a:r>
              <a:rPr lang="en-US" sz="800" dirty="0"/>
              <a:t> de </a:t>
            </a:r>
            <a:r>
              <a:rPr lang="en-US" sz="800" dirty="0" err="1"/>
              <a:t>capacidade</a:t>
            </a:r>
            <a:r>
              <a:rPr lang="en-US" sz="800" dirty="0"/>
              <a:t> </a:t>
            </a:r>
            <a:r>
              <a:rPr lang="en-US" sz="800" dirty="0" err="1"/>
              <a:t>como</a:t>
            </a:r>
            <a:r>
              <a:rPr lang="en-US" sz="800" dirty="0"/>
              <a:t> overload, </a:t>
            </a:r>
            <a:r>
              <a:rPr lang="en-US" sz="800" dirty="0" err="1"/>
              <a:t>uso</a:t>
            </a:r>
            <a:r>
              <a:rPr lang="en-US" sz="800" dirty="0"/>
              <a:t> de </a:t>
            </a:r>
            <a:r>
              <a:rPr lang="en-US" sz="800" dirty="0" err="1"/>
              <a:t>cpu</a:t>
            </a:r>
            <a:r>
              <a:rPr lang="en-US" sz="800" dirty="0"/>
              <a:t>, etc. </a:t>
            </a:r>
          </a:p>
          <a:p>
            <a:pPr marL="457200" lvl="1" indent="0">
              <a:buFontTx/>
              <a:buNone/>
            </a:pPr>
            <a:r>
              <a:rPr lang="en-US" sz="800" dirty="0"/>
              <a:t>Rest API </a:t>
            </a:r>
            <a:r>
              <a:rPr lang="en-US" sz="800" dirty="0" err="1"/>
              <a:t>ou</a:t>
            </a:r>
            <a:r>
              <a:rPr lang="en-US" sz="800" dirty="0"/>
              <a:t> scripts para scale up or down.</a:t>
            </a:r>
            <a:endParaRPr lang="pt-BR" sz="800" dirty="0"/>
          </a:p>
          <a:p>
            <a:pPr marL="171450" lvl="0" indent="-171450">
              <a:buFontTx/>
              <a:buChar char="-"/>
            </a:pPr>
            <a:r>
              <a:rPr lang="pt-BR" sz="800" dirty="0"/>
              <a:t>Métricas (importância das métricas): </a:t>
            </a:r>
          </a:p>
          <a:p>
            <a:pPr marL="457200" lvl="1" indent="0">
              <a:buFontTx/>
              <a:buNone/>
            </a:pPr>
            <a:r>
              <a:rPr lang="en-US" sz="800" dirty="0" err="1"/>
              <a:t>Entender</a:t>
            </a:r>
            <a:r>
              <a:rPr lang="en-US" sz="800" dirty="0"/>
              <a:t> as </a:t>
            </a:r>
            <a:r>
              <a:rPr lang="en-US" sz="800" dirty="0" err="1"/>
              <a:t>métricas</a:t>
            </a:r>
            <a:r>
              <a:rPr lang="en-US" sz="800" dirty="0"/>
              <a:t> de </a:t>
            </a:r>
            <a:r>
              <a:rPr lang="en-US" sz="800" dirty="0" err="1"/>
              <a:t>computação</a:t>
            </a:r>
            <a:r>
              <a:rPr lang="en-US" sz="800" dirty="0"/>
              <a:t>: Limite da </a:t>
            </a:r>
            <a:r>
              <a:rPr lang="en-US" sz="800" dirty="0" err="1"/>
              <a:t>capacidade</a:t>
            </a:r>
            <a:r>
              <a:rPr lang="en-US" sz="800" dirty="0"/>
              <a:t>, </a:t>
            </a:r>
            <a:r>
              <a:rPr lang="en-US" sz="800" dirty="0" err="1"/>
              <a:t>Média</a:t>
            </a:r>
            <a:r>
              <a:rPr lang="en-US" sz="800" dirty="0"/>
              <a:t> de </a:t>
            </a:r>
            <a:r>
              <a:rPr lang="en-US" sz="800" dirty="0" err="1"/>
              <a:t>utilização</a:t>
            </a:r>
            <a:r>
              <a:rPr lang="en-US" sz="800" dirty="0"/>
              <a:t>, </a:t>
            </a:r>
            <a:r>
              <a:rPr lang="en-US" sz="800" dirty="0" err="1"/>
              <a:t>pico</a:t>
            </a:r>
            <a:r>
              <a:rPr lang="en-US" sz="800" dirty="0"/>
              <a:t> de </a:t>
            </a:r>
            <a:r>
              <a:rPr lang="en-US" sz="800" dirty="0" err="1"/>
              <a:t>utlização</a:t>
            </a:r>
            <a:r>
              <a:rPr lang="en-US" sz="800" dirty="0"/>
              <a:t>.</a:t>
            </a:r>
          </a:p>
          <a:p>
            <a:pPr marL="457200" lvl="1" indent="0">
              <a:buFontTx/>
              <a:buNone/>
            </a:pPr>
            <a:r>
              <a:rPr lang="en-US" sz="800" dirty="0" err="1"/>
              <a:t>Entender</a:t>
            </a:r>
            <a:r>
              <a:rPr lang="en-US" sz="800" dirty="0"/>
              <a:t> as </a:t>
            </a:r>
            <a:r>
              <a:rPr lang="en-US" sz="800" dirty="0" err="1"/>
              <a:t>métricas</a:t>
            </a:r>
            <a:r>
              <a:rPr lang="en-US" sz="800" dirty="0"/>
              <a:t>: </a:t>
            </a:r>
            <a:r>
              <a:rPr lang="en-US" sz="800" dirty="0" err="1"/>
              <a:t>Interatividade</a:t>
            </a:r>
            <a:r>
              <a:rPr lang="en-US" sz="800" dirty="0"/>
              <a:t>, background, throttling, overage</a:t>
            </a:r>
          </a:p>
          <a:p>
            <a:pPr marL="457200" lvl="1" indent="0">
              <a:buFontTx/>
              <a:buNone/>
            </a:pPr>
            <a:r>
              <a:rPr lang="en-US" sz="800" dirty="0" err="1"/>
              <a:t>Determinar</a:t>
            </a:r>
            <a:r>
              <a:rPr lang="en-US" sz="800" dirty="0"/>
              <a:t> </a:t>
            </a:r>
            <a:r>
              <a:rPr lang="en-US" sz="800" dirty="0" err="1"/>
              <a:t>padrões</a:t>
            </a:r>
            <a:endParaRPr lang="en-US" sz="800" dirty="0"/>
          </a:p>
          <a:p>
            <a:pPr marL="457200" lvl="1" indent="0">
              <a:buFontTx/>
              <a:buNone/>
            </a:pPr>
            <a:r>
              <a:rPr lang="en-US" sz="800" dirty="0" err="1"/>
              <a:t>Definir</a:t>
            </a:r>
            <a:r>
              <a:rPr lang="en-US" sz="800" dirty="0"/>
              <a:t> </a:t>
            </a:r>
            <a:r>
              <a:rPr lang="en-US" sz="800" dirty="0" err="1"/>
              <a:t>responsabilidades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97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345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pt-BR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175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EA1C2-974F-6837-FEA4-6DAA3797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9B7E11-C6CE-A387-FE21-98CDDFAEA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0C179-3BCD-C565-BB21-B8294EF03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🧪 Query Diagnostics</a:t>
            </a:r>
          </a:p>
          <a:p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Ferramenta voltada para entender o comportamento das consultas no </a:t>
            </a:r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Query Editor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especialmente durante o processo de </a:t>
            </a:r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extração e transformação de dados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Objetivo: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Diagnosticar o que está acontecendo nos bastidores quando você carrega ou transforma dados.</a:t>
            </a: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 usar: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Dentro do Power Query Editor.</a:t>
            </a: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analisa: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Avaliações de etapas de transformação, tempo de execução por etapa, eventos de sistema, número de linhas processadas, tipo de fonte de dados.</a:t>
            </a: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 de diagnóstico:</a:t>
            </a:r>
            <a:endParaRPr lang="pt-BR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Sumarizado: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visão geral do tempo gasto por etapa.</a:t>
            </a:r>
          </a:p>
          <a:p>
            <a:pPr lvl="1"/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Detalhado: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linha por linha, útil para usuários avançados.</a:t>
            </a: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Saída: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Arquivos de log que podem ser analisados com relatórios como o PowerBI Clinic - Slow Datasets Refresh - Delivery Guide</a:t>
            </a:r>
            <a:r>
              <a:rPr lang="pt-BR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[3]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⚙️ Performance Analyzer</a:t>
            </a:r>
          </a:p>
          <a:p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Ferramenta integrada ao </a:t>
            </a:r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BI Desktop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usada para analisar o desempenho de </a:t>
            </a:r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visuais e consultas DAX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durante a interação com o relatório.</a:t>
            </a: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Objetivo: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Identificar quais elementos visuais ou consultas estão impactando o desempenho do relatório.</a:t>
            </a: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 usar: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aba "Exibir" do Power BI Desktop.</a:t>
            </a: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analisa: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Tempo de renderização de visuais, tempo de execução de consultas DAX, tempo de outros processos internos.</a:t>
            </a: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Saída: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Logs que mostram o tempo de cada elemento, com opção de exportar a consulta DAX para análise posterior.</a:t>
            </a: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 para:</a:t>
            </a:r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Otimizar relatórios já publicados ou em fase de desenvolvimento.</a:t>
            </a:r>
          </a:p>
          <a:p>
            <a:b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🆚 Resumo das Diferenças</a:t>
            </a:r>
          </a:p>
          <a:p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 Query Diagnostics Performance Analyzer Foco ETL (Extração e Transformação de Dados) Visualização e execução de consultas DAX Local de uso Power Query Editor Power BI Desktop Tipo de análise Técnica e detalhada por etapa Prática e voltada à experiência do usuário Saída Logs de diagnóstico Logs de desempenho por visual Público-alvo Desenvolvedores de ETL e modelagem Criadores de relatórios e dashboards </a:t>
            </a:r>
          </a:p>
          <a:p>
            <a:b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References</a:t>
            </a:r>
          </a:p>
          <a:p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</a:t>
            </a:r>
            <a:r>
              <a:rPr lang="pt-BR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Query diagnostics - Power Query | Microsoft Learn</a:t>
            </a:r>
            <a:endParaRPr lang="pt-BR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</a:t>
            </a:r>
            <a:r>
              <a:rPr lang="pt-BR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PBI - Performance &amp; Optimization Lab</a:t>
            </a:r>
            <a:endParaRPr lang="pt-BR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 </a:t>
            </a:r>
            <a:r>
              <a:rPr lang="pt-BR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PowerBI Clinic - Slow Datasets Refresh - Delivery Guide</a:t>
            </a:r>
            <a:endParaRPr lang="pt-BR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 </a:t>
            </a:r>
            <a:r>
              <a:rPr lang="pt-BR" sz="1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20200611 - Improving Power BI Performance - Part 1</a:t>
            </a:r>
            <a:endParaRPr lang="pt-BR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000" dirty="0"/>
          </a:p>
          <a:p>
            <a:endParaRPr lang="pt-BR" sz="1000" dirty="0"/>
          </a:p>
          <a:p>
            <a:r>
              <a:rPr lang="pt-BR" sz="1000" b="1" dirty="0"/>
              <a:t>🧠 O que é DAX?</a:t>
            </a:r>
          </a:p>
          <a:p>
            <a:r>
              <a:rPr lang="pt-BR" sz="1000" dirty="0"/>
              <a:t>DAX é uma linguagem desenvolvida pela Microsoft que permite:</a:t>
            </a:r>
          </a:p>
          <a:p>
            <a:r>
              <a:rPr lang="pt-BR" sz="1000" dirty="0"/>
              <a:t>Criar </a:t>
            </a:r>
            <a:r>
              <a:rPr lang="pt-BR" sz="1000" b="1" dirty="0"/>
              <a:t>medidas</a:t>
            </a:r>
            <a:r>
              <a:rPr lang="pt-BR" sz="1000" dirty="0"/>
              <a:t> e </a:t>
            </a:r>
            <a:r>
              <a:rPr lang="pt-BR" sz="1000" b="1" dirty="0"/>
              <a:t>colunas calculadas</a:t>
            </a:r>
            <a:r>
              <a:rPr lang="pt-BR" sz="1000" dirty="0"/>
              <a:t>.</a:t>
            </a:r>
          </a:p>
          <a:p>
            <a:r>
              <a:rPr lang="pt-BR" sz="1000" dirty="0"/>
              <a:t>Realizar </a:t>
            </a:r>
            <a:r>
              <a:rPr lang="pt-BR" sz="1000" b="1" dirty="0"/>
              <a:t>consultas</a:t>
            </a:r>
            <a:r>
              <a:rPr lang="pt-BR" sz="1000" dirty="0"/>
              <a:t> que retornam </a:t>
            </a:r>
            <a:r>
              <a:rPr lang="pt-BR" sz="1000" b="1" dirty="0"/>
              <a:t>tabelas</a:t>
            </a:r>
            <a:r>
              <a:rPr lang="pt-BR" sz="1000" dirty="0"/>
              <a:t> ou </a:t>
            </a:r>
            <a:r>
              <a:rPr lang="pt-BR" sz="1000" b="1" dirty="0"/>
              <a:t>valores</a:t>
            </a:r>
            <a:r>
              <a:rPr lang="pt-BR" sz="1000" dirty="0"/>
              <a:t>.</a:t>
            </a:r>
          </a:p>
          <a:p>
            <a:r>
              <a:rPr lang="pt-BR" sz="1000" dirty="0"/>
              <a:t>Aplicar </a:t>
            </a:r>
            <a:r>
              <a:rPr lang="pt-BR" sz="1000" b="1" dirty="0"/>
              <a:t>filtros</a:t>
            </a:r>
            <a:r>
              <a:rPr lang="pt-BR" sz="1000" dirty="0"/>
              <a:t>, </a:t>
            </a:r>
            <a:r>
              <a:rPr lang="pt-BR" sz="1000" b="1" dirty="0"/>
              <a:t>agregações</a:t>
            </a:r>
            <a:r>
              <a:rPr lang="pt-BR" sz="1000" dirty="0"/>
              <a:t> e </a:t>
            </a:r>
            <a:r>
              <a:rPr lang="pt-BR" sz="1000" b="1" dirty="0"/>
              <a:t>lógica condicional</a:t>
            </a:r>
            <a:r>
              <a:rPr lang="pt-BR" sz="1000" dirty="0"/>
              <a:t>.</a:t>
            </a:r>
          </a:p>
          <a:p>
            <a:endParaRPr lang="pt-BR" sz="1000" dirty="0"/>
          </a:p>
          <a:p>
            <a:r>
              <a:rPr lang="pt-BR" sz="1000" b="1" dirty="0"/>
              <a:t>🔍 O que é uma </a:t>
            </a:r>
            <a:r>
              <a:rPr lang="pt-BR" sz="1000" b="1" i="1" dirty="0"/>
              <a:t>consulta DAX</a:t>
            </a:r>
            <a:r>
              <a:rPr lang="pt-BR" sz="1000" b="1" dirty="0"/>
              <a:t>?</a:t>
            </a:r>
          </a:p>
          <a:p>
            <a:r>
              <a:rPr lang="pt-BR" sz="1000" dirty="0"/>
              <a:t>Uma </a:t>
            </a:r>
            <a:r>
              <a:rPr lang="pt-BR" sz="1000" b="1" dirty="0"/>
              <a:t>consulta DAX</a:t>
            </a:r>
            <a:r>
              <a:rPr lang="pt-BR" sz="1000" dirty="0"/>
              <a:t> é um comando que você escreve para </a:t>
            </a:r>
            <a:r>
              <a:rPr lang="pt-BR" sz="1000" b="1" dirty="0"/>
              <a:t>consultar diretamente o modelo de dados</a:t>
            </a:r>
            <a:r>
              <a:rPr lang="pt-BR" sz="1000" dirty="0"/>
              <a:t>. Ela pode ser usada em ferramentas como:</a:t>
            </a:r>
          </a:p>
          <a:p>
            <a:r>
              <a:rPr lang="pt-BR" sz="1000" b="1" dirty="0"/>
              <a:t>Power BI Desktop</a:t>
            </a:r>
            <a:r>
              <a:rPr lang="pt-BR" sz="1000" dirty="0"/>
              <a:t> (via Performance Analyzer)</a:t>
            </a:r>
          </a:p>
          <a:p>
            <a:r>
              <a:rPr lang="pt-BR" sz="1000" b="1" dirty="0"/>
              <a:t>DAX Studio</a:t>
            </a:r>
            <a:endParaRPr lang="pt-BR" sz="1000" dirty="0"/>
          </a:p>
          <a:p>
            <a:r>
              <a:rPr lang="pt-BR" sz="1000" b="1" dirty="0"/>
              <a:t>SSMS (SQL Server Management Studio)</a:t>
            </a:r>
            <a:endParaRPr lang="pt-BR" sz="1000" dirty="0"/>
          </a:p>
          <a:p>
            <a:r>
              <a:rPr lang="pt-BR" sz="1000" b="1" dirty="0"/>
              <a:t>Microsoft Fabric Notebooks</a:t>
            </a:r>
            <a:endParaRPr lang="pt-BR" sz="1000" dirty="0"/>
          </a:p>
          <a:p>
            <a:r>
              <a:rPr lang="pt-BR" sz="1000" b="1" dirty="0"/>
              <a:t>Power Automate (via API REST)</a:t>
            </a:r>
            <a:r>
              <a:rPr lang="pt-BR" sz="1000" dirty="0"/>
              <a:t> </a:t>
            </a:r>
            <a:r>
              <a:rPr lang="pt-BR" sz="1000" dirty="0">
                <a:hlinkClick r:id="rId7"/>
              </a:rPr>
              <a:t>[Consultas...rosoft.com]</a:t>
            </a:r>
            <a:endParaRPr lang="pt-BR" sz="1000" dirty="0"/>
          </a:p>
          <a:p>
            <a:r>
              <a:rPr lang="pt-BR" sz="1000" dirty="0"/>
              <a:t>A estrutura básica de uma consulta DAX começa com a palavra-chave </a:t>
            </a: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EVALUATE</a:t>
            </a:r>
            <a:r>
              <a:rPr lang="pt-BR" sz="1000" dirty="0"/>
              <a:t>, seguida por uma expressão que retorna uma tabela.</a:t>
            </a:r>
          </a:p>
          <a:p>
            <a:pPr rtl="0"/>
            <a:endParaRPr lang="pt-BR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04424-2486-6617-03F3-58182EDAD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306C-EC22-4028-A6E5-663AB19C817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30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9A80D3-2272-ED0F-EBF4-34428557569F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71E75-F7A2-7C1F-EF86-C5186E904883}"/>
              </a:ext>
            </a:extLst>
          </p:cNvPr>
          <p:cNvSpPr/>
          <p:nvPr/>
        </p:nvSpPr>
        <p:spPr>
          <a:xfrm>
            <a:off x="-4262" y="0"/>
            <a:ext cx="7547339" cy="6858002"/>
          </a:xfrm>
          <a:prstGeom prst="rect">
            <a:avLst/>
          </a:prstGeom>
          <a:gradFill>
            <a:gsLst>
              <a:gs pos="6000">
                <a:schemeClr val="accent5"/>
              </a:gs>
              <a:gs pos="100000">
                <a:schemeClr val="accent2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B4E0A7-C9D3-8408-2EE0-E46AF38E815F}"/>
              </a:ext>
            </a:extLst>
          </p:cNvPr>
          <p:cNvSpPr/>
          <p:nvPr/>
        </p:nvSpPr>
        <p:spPr>
          <a:xfrm rot="10800000">
            <a:off x="-4285" y="-3"/>
            <a:ext cx="7547361" cy="6857999"/>
          </a:xfrm>
          <a:prstGeom prst="rect">
            <a:avLst/>
          </a:prstGeom>
          <a:gradFill>
            <a:gsLst>
              <a:gs pos="43000">
                <a:schemeClr val="accent2">
                  <a:alpha val="0"/>
                </a:schemeClr>
              </a:gs>
              <a:gs pos="100000">
                <a:schemeClr val="accent2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3CB42-010B-9ABE-75EF-F502B4A9F42C}"/>
              </a:ext>
            </a:extLst>
          </p:cNvPr>
          <p:cNvSpPr/>
          <p:nvPr/>
        </p:nvSpPr>
        <p:spPr>
          <a:xfrm rot="16200000">
            <a:off x="1156173" y="-1160457"/>
            <a:ext cx="5226425" cy="7547338"/>
          </a:xfrm>
          <a:prstGeom prst="rect">
            <a:avLst/>
          </a:prstGeom>
          <a:gradFill>
            <a:gsLst>
              <a:gs pos="50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9CF56E-D922-4450-9794-8B0E1451F6EB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6358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F65FF0-EE88-E48A-1552-AF2B228EAD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93006-CD9A-ACB8-4DFF-755585BD51C6}"/>
              </a:ext>
            </a:extLst>
          </p:cNvPr>
          <p:cNvSpPr/>
          <p:nvPr/>
        </p:nvSpPr>
        <p:spPr>
          <a:xfrm rot="5400000" flipH="1" flipV="1">
            <a:off x="2662822" y="-2671180"/>
            <a:ext cx="6866356" cy="12192001"/>
          </a:xfrm>
          <a:prstGeom prst="rect">
            <a:avLst/>
          </a:prstGeom>
          <a:gradFill>
            <a:gsLst>
              <a:gs pos="13000">
                <a:schemeClr val="accent2"/>
              </a:gs>
              <a:gs pos="100000">
                <a:schemeClr val="accent5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1B6E1-2B98-87C0-C97D-DC19E754324D}"/>
              </a:ext>
            </a:extLst>
          </p:cNvPr>
          <p:cNvSpPr/>
          <p:nvPr/>
        </p:nvSpPr>
        <p:spPr>
          <a:xfrm rot="16200000" flipH="1" flipV="1">
            <a:off x="2144989" y="-2153344"/>
            <a:ext cx="5473326" cy="97633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68000"/>
                </a:schemeClr>
              </a:gs>
              <a:gs pos="45000">
                <a:schemeClr val="accent5">
                  <a:lumMod val="60000"/>
                  <a:lumOff val="40000"/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B8330-0A40-6340-3205-86A38459537F}"/>
              </a:ext>
            </a:extLst>
          </p:cNvPr>
          <p:cNvSpPr/>
          <p:nvPr/>
        </p:nvSpPr>
        <p:spPr>
          <a:xfrm flipV="1">
            <a:off x="1031672" y="2962966"/>
            <a:ext cx="11160328" cy="389503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42000">
                <a:schemeClr val="accent5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13373-13C5-71D9-C45A-699B0F451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 flipV="1">
            <a:off x="1233479" y="361145"/>
            <a:ext cx="5263375" cy="7730333"/>
          </a:xfrm>
          <a:prstGeom prst="rect">
            <a:avLst/>
          </a:prstGeom>
          <a:gradFill flip="none" rotWithShape="1">
            <a:gsLst>
              <a:gs pos="8000">
                <a:schemeClr val="accent2">
                  <a:lumMod val="75000"/>
                </a:schemeClr>
              </a:gs>
              <a:gs pos="50000">
                <a:schemeClr val="accent2">
                  <a:alpha val="0"/>
                </a:scheme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093976"/>
            <a:ext cx="6528816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3B3753E-6E60-F731-58BF-7C4D0497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CEB89B-6066-557A-EBEC-18307AC2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5C1F80-0989-4135-BEC0-53996BCA1D73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114D5C-BE8D-24C7-4A79-C0C28376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82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F4C684-CDD4-5CA8-12DC-BB0C4BFE2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4329"/>
            <a:ext cx="5056093" cy="6869586"/>
            <a:chOff x="5171844" y="-11586"/>
            <a:chExt cx="7020159" cy="68695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ECDBF0-A1F0-37B6-C87A-8687287F7950}"/>
                </a:ext>
              </a:extLst>
            </p:cNvPr>
            <p:cNvSpPr/>
            <p:nvPr/>
          </p:nvSpPr>
          <p:spPr>
            <a:xfrm>
              <a:off x="5171848" y="-11580"/>
              <a:ext cx="7020152" cy="686957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0F90E0-14F7-6838-2C0A-149459C1D143}"/>
                </a:ext>
              </a:extLst>
            </p:cNvPr>
            <p:cNvSpPr/>
            <p:nvPr/>
          </p:nvSpPr>
          <p:spPr>
            <a:xfrm rot="10800000">
              <a:off x="6351336" y="876304"/>
              <a:ext cx="5840664" cy="5981696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78B55F-B3C4-0B70-7EAE-5FBFD3308543}"/>
                </a:ext>
              </a:extLst>
            </p:cNvPr>
            <p:cNvSpPr/>
            <p:nvPr/>
          </p:nvSpPr>
          <p:spPr>
            <a:xfrm>
              <a:off x="5171844" y="-11586"/>
              <a:ext cx="5171848" cy="6869586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alpha val="70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FBDE35-AEB9-6AFE-BC7A-79FEFBB51D0A}"/>
                </a:ext>
              </a:extLst>
            </p:cNvPr>
            <p:cNvSpPr/>
            <p:nvPr/>
          </p:nvSpPr>
          <p:spPr>
            <a:xfrm rot="16200000">
              <a:off x="6042356" y="708353"/>
              <a:ext cx="6869583" cy="5429710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103120"/>
            <a:ext cx="3666744" cy="2624328"/>
          </a:xfrm>
          <a:noFill/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7702" y="877824"/>
            <a:ext cx="5509458" cy="5102352"/>
          </a:xfrm>
        </p:spPr>
        <p:txBody>
          <a:bodyPr vert="horz" lIns="91440" tIns="45720" rIns="91440" bIns="45720" rtlCol="0" anchor="ctr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346B3B-D23C-46FC-82B4-EC936862EBB6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3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BA5514-C4EC-5772-F451-90A91C38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95E155-D254-47EB-52CD-C66E0A29E9A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7EE6D-F09F-E804-C40C-AB228BDE8E64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83" y="722376"/>
            <a:ext cx="5138927" cy="1581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2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0EF3B0-9D02-EBD8-2D14-79BF34534A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307" y="0"/>
            <a:ext cx="54132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834640"/>
            <a:ext cx="5138928" cy="2999232"/>
          </a:xfrm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 typeface="+mj-lt"/>
              <a:buAutoNum type="arabicPeriod"/>
              <a:defRPr lang="en-US" sz="2000" dirty="0"/>
            </a:lvl1pPr>
            <a:lvl2pPr marL="571500" indent="-342900">
              <a:buFont typeface="+mj-lt"/>
              <a:buAutoNum type="arabicPeriod"/>
              <a:defRPr lang="en-US" sz="1800" dirty="0"/>
            </a:lvl2pPr>
            <a:lvl3pPr marL="800100" indent="-342900">
              <a:buFont typeface="+mj-lt"/>
              <a:buAutoNum type="arabicPeriod"/>
              <a:defRPr lang="en-US" sz="1600" dirty="0"/>
            </a:lvl3pPr>
            <a:lvl4pPr>
              <a:buFont typeface="+mj-lt"/>
              <a:buAutoNum type="arabicPeriod"/>
              <a:defRPr lang="en-US" sz="1400" dirty="0"/>
            </a:lvl4pPr>
            <a:lvl5pPr>
              <a:buFont typeface="+mj-lt"/>
              <a:buAutoNum type="arabicPeriod"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554EC-D104-642A-5E42-E4CFB24352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272784" y="6318504"/>
            <a:ext cx="3569956" cy="365760"/>
          </a:xfr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9A28-AC79-CF20-C703-D6B27C01698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075652" y="6318504"/>
            <a:ext cx="1491507" cy="365760"/>
          </a:xfrm>
        </p:spPr>
        <p:txBody>
          <a:bodyPr/>
          <a:lstStyle/>
          <a:p>
            <a:fld id="{11039C6F-01AE-405F-93D2-431591D79461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23A16-5291-F71A-D460-81EE611EA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004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E855AC-5F95-123D-E0A1-CBD75D8FD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A6A854-7BA6-35FC-898F-37F3BC10E5D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55EF75-521C-7F12-2397-68B6128751E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96" y="2222436"/>
            <a:ext cx="4160520" cy="2825496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7376" y="2222436"/>
            <a:ext cx="3959352" cy="26974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09CF825-511F-35F8-E0EC-636033ED43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6A82C16-EB1A-4294-103B-715F071E5A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E82713-2685-4CB9-BD26-DD329F3C67A6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27EA83B-52EA-A0B8-E2E8-C9D1FE273B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06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74537F0-59D7-5CF5-65CE-33DFA62B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FD035-FCE9-275A-5EEF-94FC6583E39A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F3E46-4915-D511-DDA5-9451667C3C8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2" y="2048256"/>
            <a:ext cx="3813048" cy="3538728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960" y="2048256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CB2298-A12A-D380-ED4F-AD870434F2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F2EAD-3327-FA60-8B7F-6CBBD02C3F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7926B3-CA5D-44FB-BC2D-6B05FBB97B04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D4A7C-9E9E-96BC-68B8-3F92C9B3B4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69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675FE4-1839-CB8F-7574-8FBCED970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309010-BB96-4CE9-3A39-43FA59198DD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D5C3E8-4075-EEED-D3DC-B1B0DCD9F940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7214616" cy="1280160"/>
          </a:xfrm>
        </p:spPr>
        <p:txBody>
          <a:bodyPr anchor="t">
            <a:normAutofit/>
          </a:bodyPr>
          <a:lstStyle>
            <a:lvl1pPr>
              <a:defRPr sz="40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22776" y="2240280"/>
            <a:ext cx="7349947" cy="37216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A089F15-F7A9-6130-79CF-D853C6B4B7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5C79459-C978-FF61-F7FC-DC5D1F1701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009212-C305-41EC-8687-C39B36C09AF0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FBCCE1-48C7-7734-891D-F4664CC97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69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A83600-30C4-2F21-93C5-D07537A39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F9F49-F979-53D6-3ED8-352816078D4C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745F95-9BA3-B7A5-F004-E2BB1CFFE2F8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4215384" cy="3136392"/>
          </a:xfrm>
        </p:spPr>
        <p:txBody>
          <a:bodyPr anchor="t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8696" y="640080"/>
            <a:ext cx="5998464" cy="56967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D886C8-FB0E-44DB-9413-26C9933623BA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80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04B371-347D-80EC-2C2C-C69CD2EF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12068340" y="0"/>
            <a:ext cx="123362" cy="6858000"/>
            <a:chOff x="12068638" y="0"/>
            <a:chExt cx="123362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227FEA-4B4B-3484-7267-B7BD65A4E9BF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3530AA-F724-4235-0FDF-84595FCBFBC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21792"/>
            <a:ext cx="10872216" cy="749808"/>
          </a:xfrm>
        </p:spPr>
        <p:txBody>
          <a:bodyPr anchor="ctr">
            <a:normAutofit/>
          </a:bodyPr>
          <a:lstStyle>
            <a:lvl1pPr>
              <a:defRPr sz="320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1591056"/>
            <a:ext cx="7772400" cy="43891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8A6864-E7E2-494F-A90A-ECC53613C6EC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57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1155E4-5659-692F-6CDC-095E555AF698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8AFD6F-0EAD-ADCF-CB9A-AB74C59048E1}"/>
              </a:ext>
            </a:extLst>
          </p:cNvPr>
          <p:cNvSpPr/>
          <p:nvPr/>
        </p:nvSpPr>
        <p:spPr>
          <a:xfrm rot="16200000">
            <a:off x="6635246" y="-3716556"/>
            <a:ext cx="1855397" cy="9288510"/>
          </a:xfrm>
          <a:prstGeom prst="rect">
            <a:avLst/>
          </a:prstGeom>
          <a:gradFill>
            <a:gsLst>
              <a:gs pos="45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49424" y="2313432"/>
            <a:ext cx="8732520" cy="389534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8E192A-D6F1-1585-7133-0041C8540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02332-ECCE-37C9-0CA1-1743D107C8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4ED686-7864-484B-8047-F06E855FD995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7B541-595D-1700-6A76-9AF7590B1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91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94E45B-1239-5927-7239-231AB33A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2CCE1C-1D53-2F67-CA11-693E1CA40CC5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77A3C2-9949-B8A0-8486-8228C60D0C3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B715D2-E75C-A2E6-CE7A-70CE2EFA5E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4CAAF-9048-5116-D3C8-15E595C3BC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8F8C76-8E31-4D47-BC79-85F35E81929B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F8E49B-DD4C-66AF-8D2C-52110DB227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1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ACE7F8-A7D9-2E2C-2B0B-0DB8D7168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68309-21D1-59BA-F479-9F846B9A0FB2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D94F90-5391-9976-036B-C34C2C3044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54512" cy="795528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62455"/>
            <a:ext cx="10954512" cy="49560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EDC843-90AD-36D3-6615-3505603F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C5F7B-97CA-C06C-A155-E4BC307D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C96F-46D7-47BB-8945-9667BCB4F5BB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24737-C1DF-CE60-245E-385E02AC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20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2293C7-9DD5-C84B-6A44-F0D117C4C94B}"/>
              </a:ext>
            </a:extLst>
          </p:cNvPr>
          <p:cNvSpPr/>
          <p:nvPr/>
        </p:nvSpPr>
        <p:spPr>
          <a:xfrm>
            <a:off x="3" y="-4323"/>
            <a:ext cx="4059076" cy="6869579"/>
          </a:xfrm>
          <a:prstGeom prst="rect">
            <a:avLst/>
          </a:prstGeom>
          <a:gradFill>
            <a:gsLst>
              <a:gs pos="7000">
                <a:schemeClr val="accent2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88F0D-A4DE-CAA0-43A6-84E52AD904F3}"/>
              </a:ext>
            </a:extLst>
          </p:cNvPr>
          <p:cNvSpPr/>
          <p:nvPr/>
        </p:nvSpPr>
        <p:spPr>
          <a:xfrm rot="10800000">
            <a:off x="-1" y="1061883"/>
            <a:ext cx="4059079" cy="580337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60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D67E0-1350-1985-A4E1-5215AF902BF2}"/>
              </a:ext>
            </a:extLst>
          </p:cNvPr>
          <p:cNvSpPr/>
          <p:nvPr/>
        </p:nvSpPr>
        <p:spPr>
          <a:xfrm rot="16200000">
            <a:off x="-524095" y="1129367"/>
            <a:ext cx="5716870" cy="3449479"/>
          </a:xfrm>
          <a:prstGeom prst="rect">
            <a:avLst/>
          </a:prstGeom>
          <a:gradFill>
            <a:gsLst>
              <a:gs pos="0">
                <a:schemeClr val="accent5">
                  <a:alpha val="86000"/>
                </a:schemeClr>
              </a:gs>
              <a:gs pos="57000">
                <a:schemeClr val="accent2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92040" y="640081"/>
            <a:ext cx="6675120" cy="55778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B6B8768-08ED-B8FE-AB87-3961B13E76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8" y="6318504"/>
            <a:ext cx="344643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90CD73-4635-8D46-A7E8-EDF5E35D34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5640267-1344-46BE-B105-162E68855468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7E57EE-CAE7-24C5-9F1D-159F32ADDD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87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272" y="502920"/>
            <a:ext cx="5961888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E9B8B-7499-A48C-F314-3620CFFB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9B506F-0FAC-8905-0F05-E889644A7B9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AC1EBA-955D-23C1-CCE1-CF2C6CBFD05B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96EE962-E57A-8EDB-7169-6EB04FA753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483717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05272" y="1801367"/>
            <a:ext cx="5961888" cy="4453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1225D-49EF-5752-ACF2-F43EB2B363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605272" y="6318504"/>
            <a:ext cx="409651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362DD-3333-1184-E97C-2FDF9D599F4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701784" y="6318504"/>
            <a:ext cx="1865376" cy="365760"/>
          </a:xfrm>
        </p:spPr>
        <p:txBody>
          <a:bodyPr/>
          <a:lstStyle/>
          <a:p>
            <a:fld id="{1C45E567-307A-4358-87B7-AFD16C4C07D5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1012C-B1FA-A889-A45D-1DA431A414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2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6858000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6858000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B44AF-FB05-4BBA-5AC9-C89D1BB5BE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2EABA-2011-B91D-C867-6B03C474330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709160" y="6318504"/>
            <a:ext cx="2350008" cy="365760"/>
          </a:xfrm>
        </p:spPr>
        <p:txBody>
          <a:bodyPr/>
          <a:lstStyle/>
          <a:p>
            <a:fld id="{E016730A-3443-4D7F-BC47-3A3CDB3837FC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7E37F5-E579-D12C-536E-A9118707E1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697687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D3616B-B0C6-AB9E-48FA-0509067182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142" y="0"/>
            <a:ext cx="3939493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BBFBAF-5922-A442-5D1A-BC28ADE0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DBF79C-336C-A5FC-F9A7-F678FEB5C351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3E95C8-0894-01F3-97E4-60803AAA24A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653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516" y="502920"/>
            <a:ext cx="6858000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AF4E90B-EF6F-24B4-C4FE-7FBC72B7E9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7" y="0"/>
            <a:ext cx="396849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50B082-E806-677A-B150-164003C5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BF228F-ECC6-8326-8C59-4539BE646E4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9E235C-963A-D79C-5145-5233B1FD5A8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6516" y="1472183"/>
            <a:ext cx="6858000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FDC5C-46E3-4585-C089-E091BE6E5D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06516" y="6318504"/>
            <a:ext cx="409651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1447D-8AA6-9863-0212-376200A916F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729070" y="6318504"/>
            <a:ext cx="2838090" cy="365760"/>
          </a:xfrm>
        </p:spPr>
        <p:txBody>
          <a:bodyPr/>
          <a:lstStyle/>
          <a:p>
            <a:fld id="{D9193AC5-F257-4C01-8A7B-A4CD87F22F04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95A93-90A0-8500-32A5-2011DF9658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53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AE7BB9-8F3B-888B-7C5F-C693E4B7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A2AA3A-CAA5-475A-C3CD-9ABFCE2B0092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3ED07E-CBE3-22B8-BCE0-4F98BB64C4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573413" cy="8412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72184"/>
            <a:ext cx="4573413" cy="478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B6E2F6-1C60-7678-922C-01C4DB211D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74320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BA7FF-A77E-82D8-382F-C60F9EB7D40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355847" y="6318504"/>
            <a:ext cx="1418733" cy="365760"/>
          </a:xfrm>
        </p:spPr>
        <p:txBody>
          <a:bodyPr/>
          <a:lstStyle/>
          <a:p>
            <a:fld id="{A64EBB10-E93E-4729-97C4-FAB8DF4548E2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77AED5A-2B3B-6F43-CA78-5BF85217FD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692285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C59C038-AFE7-F1BB-D482-33E1708925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44556" y="0"/>
            <a:ext cx="6224082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279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389120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4389120" cy="41696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97486-A221-C6D1-050D-0B3DB32646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12648" y="6318504"/>
            <a:ext cx="265176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7AE70-2FE3-1872-0811-BC089F61285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264408" y="6318504"/>
            <a:ext cx="1325880" cy="365760"/>
          </a:xfrm>
        </p:spPr>
        <p:txBody>
          <a:bodyPr/>
          <a:lstStyle/>
          <a:p>
            <a:fld id="{7040DD2C-7FC6-41A9-87A2-29E4EDD4A815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EE6EB-FF56-B8A3-1408-5C43C49B25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507992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2866F3-0262-FC88-23E2-359D75EA8A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0263" y="0"/>
            <a:ext cx="6408375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6C82F-0CA8-713E-E19A-65D51910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A0EB22-0640-E9D6-5C90-504668EDC47C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95F219-6751-8C9C-0F4E-1048F537CB6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9998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494689-2DF4-F719-B5A3-0E33B5AB9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8C88C8-2ADC-03E1-DA79-C09C9FFCB400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E9281E-3F01-B630-B5DF-17CEE295D67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22376"/>
            <a:ext cx="3017520" cy="336499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05656" y="722376"/>
            <a:ext cx="3417212" cy="544068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356" y="722376"/>
            <a:ext cx="3566160" cy="5440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6F9121-A740-6137-350B-F287FC3F65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DDF62D-265F-648C-DEAF-A6B63AFE9A8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8E3A8ED-7C53-48B7-8E07-F767A8357B67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B1E5F69-8168-1838-71D3-E395524793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79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DB5D765-4DB1-83CD-C254-A90B6611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9A84EF-6D24-A163-8B58-B5389FD4DDD7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9A50A9-013C-611D-B106-1ED459519F5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502920"/>
            <a:ext cx="3401568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8A45037-DD9A-9287-B37A-49CD4CC3CAF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-1"/>
            <a:ext cx="7397496" cy="6857999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F5CC625-CD4F-F9C5-5E5D-05B78AE7C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352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B38A-33A6-F8AC-C9B9-FA400D29071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504406" y="6318504"/>
            <a:ext cx="1062754" cy="365760"/>
          </a:xfrm>
        </p:spPr>
        <p:txBody>
          <a:bodyPr/>
          <a:lstStyle/>
          <a:p>
            <a:fld id="{81AC3B39-0D1D-4C0E-BE8E-C570B18D6B3B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B1B358-15B5-2BEF-0B1B-0BC9F05FFA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56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401568" cy="144475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084832"/>
            <a:ext cx="3401568" cy="416966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8" y="6318504"/>
            <a:ext cx="1975502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8150" y="6318504"/>
            <a:ext cx="101458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780F3AB-C899-4854-A4A4-B2E20F203358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20440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A6D87B-55DF-483B-0AF7-E6F2B6041C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02819" y="0"/>
            <a:ext cx="7265819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D1FA7-C4E8-DE5C-3B9D-DCD115B6C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133272-DC27-4D54-F532-D2039EAA5D9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C8420D-B6AB-D6E7-38A4-FFF30B404590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9481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92" y="1008126"/>
            <a:ext cx="3401567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3A3E8A-C3F5-3D0B-FDE4-68B52DFE71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866" y="0"/>
            <a:ext cx="739749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2754B6-EAB4-945C-FC4E-F8F7D453B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99CF6F-40DA-4FCF-FBCF-9907CB96FB76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C8A1CA-3094-3344-5C05-30F5E18CD021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5592" y="3099816"/>
            <a:ext cx="3401567" cy="30540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C8E1E-13A9-668C-1F5C-BC271E6A0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8165592" y="6318504"/>
            <a:ext cx="2331720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E2343-B677-7565-070B-CEED0B0D546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497312" y="6318504"/>
            <a:ext cx="1069847" cy="365760"/>
          </a:xfrm>
        </p:spPr>
        <p:txBody>
          <a:bodyPr/>
          <a:lstStyle/>
          <a:p>
            <a:fld id="{1095A040-388D-41D5-A09F-3EC1A1D097A8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BC881-6669-50F2-64F2-57BD81A93B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85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7888" y="713232"/>
            <a:ext cx="3364992" cy="322783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7888" y="5138927"/>
            <a:ext cx="3200400" cy="119786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48451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CBE317-7590-8646-B2DB-5BED6EE8A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4181134" y="3367319"/>
            <a:ext cx="6858000" cy="123363"/>
            <a:chOff x="-5025" y="6737718"/>
            <a:chExt cx="12207200" cy="123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255D3-4FB2-87A8-E502-9CDE10990A39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15F704-CD21-A249-03F6-4F036D21400B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0B7E9-D8D3-BC56-A758-6C86B58C0A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247888" y="6318504"/>
            <a:ext cx="2459736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FF974-138E-88CF-9001-1A07C67D1D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707624" y="6318504"/>
            <a:ext cx="859536" cy="365760"/>
          </a:xfrm>
        </p:spPr>
        <p:txBody>
          <a:bodyPr/>
          <a:lstStyle/>
          <a:p>
            <a:fld id="{A6379DD5-AE65-4D02-9BCE-257CC17A63B7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A7CD4-7B92-1CD1-A9F0-94B053972C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35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56312"/>
            <a:ext cx="3647839" cy="142023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17E7B2-E2F9-D41D-D140-E89E0C3F5B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45910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6CD91D-B3A8-3626-F189-B9F77A315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591027"/>
            <a:ext cx="12198096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69147E-E51A-3B94-6CD8-EE629F8797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CD771F-7FFC-BCEC-B388-8883BD9CBC61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57800" y="4956312"/>
            <a:ext cx="6309360" cy="14202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542C-378A-4AAF-83EE-A3767FF83605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1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093596"/>
            <a:ext cx="2953618" cy="2007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8FB154D-4A60-735B-FA5C-F17F96D0F7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7008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8555" y="4093596"/>
            <a:ext cx="7298605" cy="228957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D91724-58CE-FA68-1E24-9CD57621C1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AA293A1-7F80-90D9-D8FF-27238ADD795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6C6F251-EB74-4ADA-AD63-D85EC3A9D616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9AC797-2D9B-C7AC-550D-157FEDA380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17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3CDCF-1D03-5851-5ADE-6C229D9C9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6CADBC-4985-70E0-56BE-1C8385BBCBD0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1B3299-F1D4-88B7-5B22-7D623606691F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7978"/>
            <a:ext cx="10954512" cy="969264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C3B04B-96C8-DA90-9593-3508CE34B4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1801367"/>
            <a:ext cx="7015248" cy="44897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52735" y="1801367"/>
            <a:ext cx="3314425" cy="4489704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2B3BF-7794-675C-7382-345519B43BE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03468-1991-7CCF-2C67-0B5A3850BA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05F46D-792E-48B7-9047-8A1672515077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F75D71-C32E-4EF6-2C8E-B5F29DBF4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27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287667-A4F8-6B7A-7C1E-415768F3B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0F260A-40A1-ED4C-F5A8-F915D3BDB7F5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9CD2C2-2541-1223-03B1-97955C134718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4669536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4669536" cy="402456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02919"/>
            <a:ext cx="5471160" cy="58155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134235-8D6E-735A-EBA0-BA533F60F0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2F68ED-5552-E109-B7F4-671217CABF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B53D3FE-D727-4B50-874D-41D5E635B20A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3B9B49-4584-CFEF-738F-BE68D009CE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34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C02DA-0C9D-12C9-42BB-CC4820B41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680A20-A590-D755-5AA0-BAF1B1402907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CA06CF-7B14-32D2-2412-3434710512EF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645980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A7BF66-FFF1-E318-9AFE-331E011D59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648" y="2293938"/>
            <a:ext cx="3645980" cy="4024565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2227" y="502919"/>
            <a:ext cx="6354933" cy="58155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BFB2EA8-AADE-E8CD-890F-EA9F9968B25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772B0-B493-B608-E389-35329DEF20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942071-3A2D-4B86-82F9-428DB212BAF8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854D38F-A697-A216-CCCB-0C1A9DCBD2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6116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93BC13-F3D8-0BDA-D1BF-7B8E455AC0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362B5B-CACD-7203-74DE-7B0BBF7D69CE}"/>
              </a:ext>
            </a:extLst>
          </p:cNvPr>
          <p:cNvGrpSpPr/>
          <p:nvPr/>
        </p:nvGrpSpPr>
        <p:grpSpPr>
          <a:xfrm>
            <a:off x="-22276" y="-6922"/>
            <a:ext cx="12214276" cy="6869101"/>
            <a:chOff x="-22276" y="-6922"/>
            <a:chExt cx="12214276" cy="68691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6A753B-AD01-7A7A-4F2D-C75592EC67B9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82525-BA9A-AA08-8DF0-B77178C6BC45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B5202-8712-82B4-1B42-E7E4336E8698}"/>
                </a:ext>
              </a:extLst>
            </p:cNvPr>
            <p:cNvSpPr/>
            <p:nvPr/>
          </p:nvSpPr>
          <p:spPr>
            <a:xfrm flipH="1">
              <a:off x="-22276" y="-6922"/>
              <a:ext cx="3849318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5172D8-9117-7FB7-2347-567B5663C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928616"/>
            <a:ext cx="9912096" cy="154533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52" y="978408"/>
            <a:ext cx="11137392" cy="411480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32224-E515-4E44-2832-0D5E94847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71D16-7052-CB51-10DB-659F8F77B2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0D1012-6B36-4753-8153-E5F982239567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132CC-C4B7-E2AF-5520-00C69FF3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817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718304"/>
            <a:ext cx="6281928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1208" y="786384"/>
            <a:ext cx="11155680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78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E2BBBB-FE25-456C-89E4-A0303F0273E5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542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B35F-4BB0-2BB5-FD14-127AFB00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83480"/>
            <a:ext cx="6281928" cy="13533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20000"/>
              </a:lnSpc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9CAD-F25A-225B-E7BA-4503FD713A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182880"/>
            <a:ext cx="11247120" cy="49743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2500" b="1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D0173-56FC-C02C-32BA-73DB1BA38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15EE4B-219D-4799-AB8D-57B100451C5D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AFD340-D045-A82B-779A-CCE82B04A2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246833-56EB-2252-BAD6-8D369F5548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606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4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0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3600" b="1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9E314-CB58-F3CE-7C32-D6103621A2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E12D21-0607-5120-F81C-6E1DA0652C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99AFF4-C109-45E7-87CB-3A41EC6C3342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1B35F-4D88-6EA9-8D55-4133CD961A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102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1C0A04-3BC7-B88E-3974-2A73D0A107E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7991EE-474F-899B-8FEF-F82B3E5BDF10}"/>
              </a:ext>
            </a:extLst>
          </p:cNvPr>
          <p:cNvGrpSpPr/>
          <p:nvPr/>
        </p:nvGrpSpPr>
        <p:grpSpPr>
          <a:xfrm>
            <a:off x="-7285" y="-6922"/>
            <a:ext cx="12199285" cy="6869101"/>
            <a:chOff x="-22275" y="-6922"/>
            <a:chExt cx="12214275" cy="68691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D5B255-8277-F118-03CD-8BAE19E8D68B}"/>
                </a:ext>
              </a:extLst>
            </p:cNvPr>
            <p:cNvSpPr/>
            <p:nvPr/>
          </p:nvSpPr>
          <p:spPr>
            <a:xfrm rot="5400000">
              <a:off x="2655863" y="-2678137"/>
              <a:ext cx="6857999" cy="12214275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3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8FF695-246F-077D-F2C8-36B38501750D}"/>
                </a:ext>
              </a:extLst>
            </p:cNvPr>
            <p:cNvSpPr/>
            <p:nvPr/>
          </p:nvSpPr>
          <p:spPr>
            <a:xfrm rot="16200000">
              <a:off x="3197276" y="-2132545"/>
              <a:ext cx="6850175" cy="11139273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B72F2E-896E-2C27-7B7B-07C3BA02B78E}"/>
                </a:ext>
              </a:extLst>
            </p:cNvPr>
            <p:cNvSpPr/>
            <p:nvPr/>
          </p:nvSpPr>
          <p:spPr>
            <a:xfrm flipH="1">
              <a:off x="-14981" y="-6922"/>
              <a:ext cx="3836566" cy="685291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22BC71-28C2-81D8-FB44-31BC493BB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189691" y="-743112"/>
              <a:ext cx="5263375" cy="6741243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48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681088-8C72-D3AA-E951-F32AA4318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8784" y="6739061"/>
            <a:ext cx="12207240" cy="137160"/>
            <a:chOff x="-5025" y="6737718"/>
            <a:chExt cx="12207200" cy="123363"/>
          </a:xfrm>
          <a:solidFill>
            <a:schemeClr val="tx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3FCCF6-A9CE-8C06-A018-3526E4B210A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41A033-DCF1-2B2E-7479-E074B140FA8C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83B6E-95ED-1D70-2F6E-8299525C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6" y="0"/>
            <a:ext cx="137160" cy="6858000"/>
            <a:chOff x="12068638" y="0"/>
            <a:chExt cx="123362" cy="6858000"/>
          </a:xfrm>
          <a:solidFill>
            <a:schemeClr val="tx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F59BE4-AC2E-2AB9-FE80-40CAF77CA79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1C2DAC-E593-02EE-C7E4-01B9BAA443C6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7680960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AFEFF9-BDF1-4CFA-B535-0413D62BE29A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1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5852160" cy="29535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156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544568"/>
            <a:ext cx="4681728" cy="159105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98245A6-7E39-43E3-BB93-77F622756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0431E1F-9861-6E9A-6FDA-9450A0A9109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617720" y="6318504"/>
            <a:ext cx="2153412" cy="365760"/>
          </a:xfrm>
        </p:spPr>
        <p:txBody>
          <a:bodyPr/>
          <a:lstStyle/>
          <a:p>
            <a:fld id="{9DFFF819-4E26-4576-8A6D-DA055CFF682A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C4D8A9-0078-62DC-A293-9B6083ED6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688836" y="6318504"/>
            <a:ext cx="493776" cy="36576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34656" y="0"/>
            <a:ext cx="4654296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503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23AF82-B640-17D0-AC4B-55F4EDF5C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A5C8EA-7A6C-8AC0-78D1-F538329B41B8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2FAD3C-DB75-D855-489D-B09F992EA0E9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87CE5-00A5-FA1D-EB2D-E5CFD2742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2357" y="6746828"/>
            <a:ext cx="12188952" cy="123363"/>
            <a:chOff x="-5025" y="6737718"/>
            <a:chExt cx="12207200" cy="1233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C43EBD-E088-A3CD-FCDE-E6ED8F87D148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88F00F-9D01-378E-377E-26B543D2FA77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82175" y="751366"/>
            <a:ext cx="8353433" cy="540254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  <a:lvl2pPr marL="2286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2pPr>
            <a:lvl3pPr marL="4572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3pPr>
            <a:lvl4pPr marL="6858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4pPr>
            <a:lvl5pPr marL="914400" indent="0">
              <a:lnSpc>
                <a:spcPct val="100000"/>
              </a:lnSpc>
              <a:buNone/>
              <a:defRPr sz="48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32871A2-A450-61EB-7368-98B251F154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CA33720-A04E-18B6-251B-16C80085F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761A50-B070-4EAD-9EB9-92E4929324E7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C245A2E-4B49-CED7-ADDF-6624BCC88D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00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20" y="5203004"/>
            <a:ext cx="9052560" cy="55778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400" b="1">
                <a:gradFill>
                  <a:gsLst>
                    <a:gs pos="0">
                      <a:schemeClr val="accent5"/>
                    </a:gs>
                    <a:gs pos="90000">
                      <a:schemeClr val="accent2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795462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44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A1CBA35-F376-4C5F-B8C5-4C103617FD91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507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93FB6C-5982-EAFA-94FA-F06EABA0EC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F732B-25DE-1819-DB0A-266B26703011}"/>
              </a:ext>
            </a:extLst>
          </p:cNvPr>
          <p:cNvGrpSpPr/>
          <p:nvPr/>
        </p:nvGrpSpPr>
        <p:grpSpPr>
          <a:xfrm>
            <a:off x="807326" y="778051"/>
            <a:ext cx="10577346" cy="5314435"/>
            <a:chOff x="807326" y="778051"/>
            <a:chExt cx="10577346" cy="5314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BBD41E-DAB9-A564-3A2B-295B7AE87C42}"/>
                </a:ext>
              </a:extLst>
            </p:cNvPr>
            <p:cNvSpPr/>
            <p:nvPr/>
          </p:nvSpPr>
          <p:spPr>
            <a:xfrm rot="5400000" flipH="1">
              <a:off x="3438786" y="-1853401"/>
              <a:ext cx="5314432" cy="10577340"/>
            </a:xfrm>
            <a:prstGeom prst="rect">
              <a:avLst/>
            </a:prstGeom>
            <a:gradFill>
              <a:gsLst>
                <a:gs pos="0">
                  <a:schemeClr val="accent2">
                    <a:alpha val="78000"/>
                  </a:schemeClr>
                </a:gs>
                <a:gs pos="93000">
                  <a:schemeClr val="accent5">
                    <a:alpha val="8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4A4391-9FDD-C033-0A4D-647A73420405}"/>
                </a:ext>
              </a:extLst>
            </p:cNvPr>
            <p:cNvSpPr/>
            <p:nvPr/>
          </p:nvSpPr>
          <p:spPr>
            <a:xfrm rot="16200000" flipH="1">
              <a:off x="3445177" y="-1846407"/>
              <a:ext cx="5314435" cy="10563352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32000">
                  <a:schemeClr val="accent5">
                    <a:alpha val="0"/>
                  </a:schemeClr>
                </a:gs>
              </a:gsLst>
              <a:lin ang="21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90101F-E74A-5C0F-8CC5-E0B5E3DC0E24}"/>
                </a:ext>
              </a:extLst>
            </p:cNvPr>
            <p:cNvSpPr/>
            <p:nvPr/>
          </p:nvSpPr>
          <p:spPr>
            <a:xfrm rot="10800000">
              <a:off x="807326" y="778051"/>
              <a:ext cx="3333441" cy="5308369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48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8E2756-2591-1046-1B67-C9DEEDDCB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 flipH="1">
              <a:off x="4205050" y="-1083744"/>
              <a:ext cx="4078718" cy="10273742"/>
            </a:xfrm>
            <a:prstGeom prst="rect">
              <a:avLst/>
            </a:prstGeom>
            <a:gradFill flip="none" rotWithShape="1">
              <a:gsLst>
                <a:gs pos="2000">
                  <a:schemeClr val="accent5">
                    <a:lumMod val="60000"/>
                    <a:lumOff val="40000"/>
                    <a:alpha val="68000"/>
                  </a:schemeClr>
                </a:gs>
                <a:gs pos="26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1965960"/>
            <a:ext cx="8695944" cy="2331720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89D600-DCDC-4EC3-BDD3-052C2836DAF2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187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D49479-B594-DDBA-C16A-3A98635C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065CA7-C91C-8C4F-CD30-E6DB950A620B}"/>
                </a:ext>
              </a:extLst>
            </p:cNvPr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CDB482-1274-EA4E-11EA-FDB308F1540E}"/>
                </a:ext>
              </a:extLst>
            </p:cNvPr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EF3D1-EB50-234E-F0C0-5C4E6FB69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091" y="0"/>
            <a:ext cx="12188952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35CE4F-16F9-575C-78CA-4F076F0C3D1F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59711A-5559-82B6-B156-35D79618FF56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F72D5-B6AC-3F01-D0B7-E4B24906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9836" y="5192776"/>
            <a:ext cx="8494776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A93000-1238-849C-EADD-03910EE27D6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33532" y="1792224"/>
            <a:ext cx="8641080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buNone/>
              <a:defRPr sz="3600">
                <a:gradFill>
                  <a:gsLst>
                    <a:gs pos="0">
                      <a:schemeClr val="accent2"/>
                    </a:gs>
                    <a:gs pos="90000">
                      <a:schemeClr val="accent5"/>
                    </a:gs>
                  </a:gsLst>
                  <a:lin ang="9600000" scaled="0"/>
                </a:gradFill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C0B63-D720-7E4B-EF47-C094EDA30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1BBB-CF16-BAC6-4881-2B122B945B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ADB2DB3-0A08-4E5B-8BB6-A488CF1C042F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C42D5-A475-3C08-9471-C59B3A49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240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B646A9-91B4-D2CF-8B72-68E668219C00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133600"/>
            <a:ext cx="5166360" cy="41849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0" y="2128115"/>
            <a:ext cx="5166360" cy="41903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082C-5D4A-4A20-87E3-9906B5F3BAF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184DE-1D38-B3AE-D560-557B3726B5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A329DD1-6F17-4170-B2B1-1A76C32D62A1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6BE47-AC20-1061-07AD-89A41D02F48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7688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704A21-3725-4536-B210-EAED58DE1544}"/>
              </a:ext>
            </a:extLst>
          </p:cNvPr>
          <p:cNvSpPr/>
          <p:nvPr/>
        </p:nvSpPr>
        <p:spPr>
          <a:xfrm rot="5400000" flipH="1">
            <a:off x="5175902" y="-5175894"/>
            <a:ext cx="1855397" cy="12207199"/>
          </a:xfrm>
          <a:prstGeom prst="rect">
            <a:avLst/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3750" cy="11978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128111"/>
            <a:ext cx="5166360" cy="484632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722893"/>
            <a:ext cx="5166360" cy="35956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128109"/>
            <a:ext cx="5166360" cy="48463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4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038" y="2722893"/>
            <a:ext cx="5166360" cy="35956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69AB3-1083-59C6-B9F8-A35C0D4066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645D-C128-9FF0-2E8B-D2E3E34687D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7E6053-DA33-4DC9-86BB-0E52E5EB5B56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6DDA88-C058-DDD5-F19B-8B5E7B86C6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838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2CE4D-D83F-44D4-ACB0-A88A6B9DB4F7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628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F981-1EE1-49F5-B605-4EA23F0307AC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440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E0305-2234-39DE-EC35-B6881018E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BF17BE-BA15-771A-79F4-91B4C5C752FB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9ADE0D-3A86-F364-6B2A-F373A75E29AE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595634" cy="180820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99" y="502920"/>
            <a:ext cx="6283861" cy="58032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493B-A447-4205-AC2D-AE2DEDAE4E3B}" type="datetime1">
              <a:rPr lang="en-US" smtClean="0"/>
              <a:t>9/9/2025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62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02923E9-478C-95DE-C678-A683A36F5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DD8A0F-EB40-1201-2A23-685958AC5DF6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912E4F-3FBB-39E4-2EA2-BA0D8858A74D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3713996" cy="2247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861F92C4-9651-789C-0B22-E6343EE25C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CCD178F-4127-FE67-2F5D-0F1CE78843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3978" y="342016"/>
            <a:ext cx="6413182" cy="597648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8ACB14E1-4D3B-B55C-4791-64F774AC36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9A354F-9C13-4261-9BA4-DD76051C2429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55DAD34-8521-F119-F985-ABFBDD3400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4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AB82C7-4740-BEAB-85E9-C816E1CD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4492680"/>
            <a:ext cx="12207200" cy="123363"/>
            <a:chOff x="-5025" y="6737718"/>
            <a:chExt cx="12207200" cy="1233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7E10D0-EE9E-6432-2C4D-0324DE19518E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3B4BE8-5DA5-6F2B-0DB6-7901D4547F64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732" y="4965192"/>
            <a:ext cx="11146536" cy="786384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806440"/>
            <a:ext cx="9902952" cy="576072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952" cy="449267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2D5EE-6935-237E-C4A2-C61261249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1462-21CF-5988-0554-7DB1C494B0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02ACF4-9E47-4D03-8EA6-1CE7E20F9165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1CEA4D-A8A1-D4D2-8F28-C834693724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3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AE463B-60C7-F01E-97F6-1486FB41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6743026"/>
            <a:ext cx="12207200" cy="123363"/>
            <a:chOff x="-5025" y="6737718"/>
            <a:chExt cx="12207200" cy="1233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94E48A-D751-8593-5D71-0683866A2404}"/>
                </a:ext>
              </a:extLst>
            </p:cNvPr>
            <p:cNvSpPr/>
            <p:nvPr/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092F9-8C9B-4865-CB0E-EFD550A28ED3}"/>
                </a:ext>
              </a:extLst>
            </p:cNvPr>
            <p:cNvSpPr/>
            <p:nvPr/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10890373" cy="1463040"/>
          </a:xfrm>
        </p:spPr>
        <p:txBody>
          <a:bodyPr anchor="t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3483864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F5585-231E-4B46-143C-086AE5C56D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2CF0D-DCF6-2401-8AD6-ED12BCF0D0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9CD26-23FE-488A-AF3B-5DDE99301C10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E8D9E-59BD-DBC5-F43C-8A6A21AE2F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17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>
                <a:gradFill>
                  <a:gsLst>
                    <a:gs pos="0">
                      <a:schemeClr val="accent2"/>
                    </a:gs>
                    <a:gs pos="100000">
                      <a:schemeClr val="accent5"/>
                    </a:gs>
                  </a:gsLst>
                  <a:lin ang="42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3622673"/>
            <a:ext cx="8430768" cy="160934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AF8-D2CD-617D-EEE4-AFE7E97998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ECC89-C65D-CAD6-3F7F-24F67D81DC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67263D-2536-4E2E-A4D6-BA89E45F00B0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B779D-8A81-935C-F850-6C0DCAD5E6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91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FABB9A-1B5B-9306-B7B9-58E4E5E4E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55489-796B-CDF9-06C2-583941E589F7}"/>
              </a:ext>
            </a:extLst>
          </p:cNvPr>
          <p:cNvGrpSpPr/>
          <p:nvPr/>
        </p:nvGrpSpPr>
        <p:grpSpPr>
          <a:xfrm>
            <a:off x="0" y="0"/>
            <a:ext cx="12192000" cy="6867144"/>
            <a:chOff x="0" y="-7622"/>
            <a:chExt cx="12192000" cy="68949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31A197-F740-DCA2-902E-29B890C31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C02513-E6E5-DFFD-29B1-02BE448BA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E184C5-789F-C980-F425-AF26045C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6801FB-115C-F074-E428-F4A4A58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88000"/>
                  </a:schemeClr>
                </a:gs>
                <a:gs pos="56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584" y="1371600"/>
            <a:ext cx="7498080" cy="2386584"/>
          </a:xfrm>
        </p:spPr>
        <p:txBody>
          <a:bodyPr anchor="b" anchorCtr="0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6584" y="3877056"/>
            <a:ext cx="7498080" cy="1655064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F5B7-78E6-2702-0F8C-122F4D21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6BEF7-236A-87FA-F0D9-F4515D81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82B809-8BB3-463C-8B5E-28962B4654D8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9C8F0-DE20-1DBB-6A42-CBFFAE1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02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AE0C5-AA7D-C4A0-BB09-3D328C85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4691-E40E-1B02-C9B2-FD70013E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8F537-5E0E-4697-8198-FDF0E53F372F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66BF4-6BB2-066C-5243-2D5CF17B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3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FFFB07-15C3-5030-73A7-6D0EBC2FB1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C67F9-A48C-BB0E-03C5-9C32A6BB8C5D}"/>
              </a:ext>
            </a:extLst>
          </p:cNvPr>
          <p:cNvSpPr/>
          <p:nvPr/>
        </p:nvSpPr>
        <p:spPr>
          <a:xfrm rot="16200000" flipH="1">
            <a:off x="2666999" y="-2667000"/>
            <a:ext cx="6857999" cy="12192002"/>
          </a:xfrm>
          <a:prstGeom prst="rect">
            <a:avLst/>
          </a:prstGeom>
          <a:gradFill>
            <a:gsLst>
              <a:gs pos="0">
                <a:schemeClr val="accent2"/>
              </a:gs>
              <a:gs pos="94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2436E8-8599-9171-B0E5-3A3CED0AE2C4}"/>
              </a:ext>
            </a:extLst>
          </p:cNvPr>
          <p:cNvSpPr/>
          <p:nvPr/>
        </p:nvSpPr>
        <p:spPr>
          <a:xfrm rot="5400000" flipH="1">
            <a:off x="2719785" y="-1537266"/>
            <a:ext cx="5669226" cy="11108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0000"/>
                </a:schemeClr>
              </a:gs>
              <a:gs pos="39000">
                <a:schemeClr val="accent5">
                  <a:lumMod val="60000"/>
                  <a:lumOff val="40000"/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52CAB-57CB-D9A8-5BBE-F7898C5E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-648303" y="636301"/>
            <a:ext cx="6870003" cy="5573396"/>
          </a:xfrm>
          <a:prstGeom prst="rect">
            <a:avLst/>
          </a:prstGeom>
          <a:gradFill flip="none" rotWithShape="1">
            <a:gsLst>
              <a:gs pos="2000">
                <a:schemeClr val="accent2">
                  <a:lumMod val="75000"/>
                </a:schemeClr>
              </a:gs>
              <a:gs pos="37000">
                <a:schemeClr val="accent2">
                  <a:alpha val="0"/>
                </a:schemeClr>
              </a:gs>
            </a:gsLst>
            <a:lin ang="36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29768"/>
            <a:ext cx="9336024" cy="3776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663440"/>
            <a:ext cx="6903720" cy="134416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EF90BDF-2A3B-8AD7-6EE4-11ED2866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1B66C1B-A1AD-A2BC-11D8-9AEA5E83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4E7D34-A495-4E23-B1D1-F5D651D22AFE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A384A4A-7C42-E7AC-02FD-B65B61D2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95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093976"/>
            <a:ext cx="7271895" cy="417880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6000000" scaled="0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F8ECD-BC5C-69B8-45CB-D6C697E8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97286-C615-453F-E284-B5C22987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6A96-D1F6-4A74-B023-FDE16753EDD7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721B8-1357-D164-0082-D2B50441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7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02920"/>
            <a:ext cx="10954512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1801368"/>
            <a:ext cx="10954512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8" y="6318504"/>
            <a:ext cx="409651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30768" y="6318504"/>
            <a:ext cx="3136392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FD1C4689-B28D-4D3C-8B05-9ABB967E2A3E}" type="datetime1">
              <a:rPr lang="en-US" smtClean="0"/>
              <a:t>9/9/2025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864" y="6318504"/>
            <a:ext cx="49377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2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  <p:sldLayoutId id="2147483840" r:id="rId36"/>
    <p:sldLayoutId id="2147483841" r:id="rId37"/>
    <p:sldLayoutId id="2147483842" r:id="rId38"/>
    <p:sldLayoutId id="2147483843" r:id="rId39"/>
    <p:sldLayoutId id="2147483844" r:id="rId40"/>
    <p:sldLayoutId id="2147483845" r:id="rId41"/>
    <p:sldLayoutId id="2147483846" r:id="rId42"/>
    <p:sldLayoutId id="2147483847" r:id="rId43"/>
    <p:sldLayoutId id="2147483848" r:id="rId44"/>
    <p:sldLayoutId id="2147483849" r:id="rId45"/>
    <p:sldLayoutId id="2147483850" r:id="rId46"/>
    <p:sldLayoutId id="2147483851" r:id="rId47"/>
    <p:sldLayoutId id="2147483852" r:id="rId48"/>
    <p:sldLayoutId id="2147483853" r:id="rId49"/>
    <p:sldLayoutId id="2147483854" r:id="rId50"/>
    <p:sldLayoutId id="2147483855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pt-br/power-bi/collaborate-share/service-usage-metrics" TargetMode="External"/><Relationship Id="rId13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hyperlink" Target="https://learn.microsoft.com/en-us/power-bi/guidance/monitor-report-performance#use-performance-analyzer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xstudio.or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learn.microsoft.com/en-us/power-bi/guidance/monitor-report-performance#use-query-diagnostics" TargetMode="External"/><Relationship Id="rId15" Type="http://schemas.openxmlformats.org/officeDocument/2006/relationships/image" Target="../media/image38.png"/><Relationship Id="rId10" Type="http://schemas.openxmlformats.org/officeDocument/2006/relationships/hyperlink" Target="https://learn.microsoft.com/pt-br/power-bi/collaborate-share/service-modern-usage-metrics" TargetMode="External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hyperlink" Target="https://learn.microsoft.com/en-us/sql/relational-databases/extended-events/use-the-ssms-xe-profiler?view=sql-server-ver1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power-bi/developer/embedded/embedded-performance-best-practices" TargetMode="External"/><Relationship Id="rId13" Type="http://schemas.openxmlformats.org/officeDocument/2006/relationships/image" Target="../media/image42.svg"/><Relationship Id="rId3" Type="http://schemas.openxmlformats.org/officeDocument/2006/relationships/image" Target="../media/image23.png"/><Relationship Id="rId7" Type="http://schemas.openxmlformats.org/officeDocument/2006/relationships/hyperlink" Target="https://github.com/NatVanG/PBI-Inspector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brunner.bi/measurekiller" TargetMode="External"/><Relationship Id="rId11" Type="http://schemas.openxmlformats.org/officeDocument/2006/relationships/hyperlink" Target="https://docs.tabulareditor.com/te2/Best-Practice-Analyzer.html" TargetMode="External"/><Relationship Id="rId5" Type="http://schemas.openxmlformats.org/officeDocument/2006/relationships/hyperlink" Target="https://learn.microsoft.com/pt-pt/power-bi/guidance/power-bi-optimization" TargetMode="External"/><Relationship Id="rId10" Type="http://schemas.openxmlformats.org/officeDocument/2006/relationships/hyperlink" Target="https://github.com/TabularEditor/BestPracticeRules" TargetMode="External"/><Relationship Id="rId4" Type="http://schemas.microsoft.com/office/2007/relationships/hdphoto" Target="../media/hdphoto1.wdp"/><Relationship Id="rId9" Type="http://schemas.openxmlformats.org/officeDocument/2006/relationships/hyperlink" Target="https://powerbi.microsoft.com/en-us/blog/best-practice-rules-to-improve-your-models-performanc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lift.io/blog/ya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browse/?terms=power%20bi" TargetMode="External"/><Relationship Id="rId2" Type="http://schemas.openxmlformats.org/officeDocument/2006/relationships/hyperlink" Target="https://learn.microsoft.com/en-us/training/modules/optimize-model-power-bi/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thub.com/en/get-started/using-git/getting-changes-from-a-remote-repository" TargetMode="External"/><Relationship Id="rId3" Type="http://schemas.openxmlformats.org/officeDocument/2006/relationships/hyperlink" Target="https://learn.microsoft.com/en-us/power-bi/developer/projects/projects-overview" TargetMode="External"/><Relationship Id="rId7" Type="http://schemas.openxmlformats.org/officeDocument/2006/relationships/hyperlink" Target="https://codingnomads.com/git-github-tutorial-series-recap" TargetMode="External"/><Relationship Id="rId2" Type="http://schemas.openxmlformats.org/officeDocument/2006/relationships/hyperlink" Target="https://learn.microsoft.com/en-us/power-bi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cs.github.com/pt/actions" TargetMode="External"/><Relationship Id="rId5" Type="http://schemas.openxmlformats.org/officeDocument/2006/relationships/hyperlink" Target="https://censius.ai/blogs/version-control-importance" TargetMode="External"/><Relationship Id="rId4" Type="http://schemas.openxmlformats.org/officeDocument/2006/relationships/hyperlink" Target="https://community.fabric.microsoft.com/t5/Power-BI-forums/ct-p/powerb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power-bi/developer/embedded/azure-pbie-scale-capacity#autoscale-your-capacity" TargetMode="External"/><Relationship Id="rId3" Type="http://schemas.openxmlformats.org/officeDocument/2006/relationships/hyperlink" Target="https://appsource.microsoft.com/en-us/product/power-bi/pbi_pcmm.microsoftpremiumfabricpreviewreport?exp=ubp8" TargetMode="External"/><Relationship Id="rId7" Type="http://schemas.openxmlformats.org/officeDocument/2006/relationships/hyperlink" Target="https://learn.microsoft.com/en-us/fabric/enterprise/licens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7.gif"/><Relationship Id="rId5" Type="http://schemas.microsoft.com/office/2007/relationships/hdphoto" Target="../media/hdphoto1.wdp"/><Relationship Id="rId10" Type="http://schemas.openxmlformats.org/officeDocument/2006/relationships/hyperlink" Target="https://learn.microsoft.com/en-us/fabric/enterprise/metrics-app-timepoint-page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learn.microsoft.com/en-us/fabric/enterprise/metrics-app-compute-p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E5DB-07A7-F565-643A-DF43CF612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0" y="475488"/>
            <a:ext cx="7254162" cy="1742112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 err="1"/>
              <a:t>Relatórios</a:t>
            </a:r>
            <a:r>
              <a:rPr lang="en-US" b="1" dirty="0"/>
              <a:t> Power BI</a:t>
            </a:r>
            <a:br>
              <a:rPr lang="en-US" b="1" dirty="0"/>
            </a:br>
            <a:r>
              <a:rPr lang="en-US" sz="3600" dirty="0"/>
              <a:t>Otimização de Performance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29E50-5AC2-6FC7-4363-302D1B361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565936"/>
            <a:ext cx="7534656" cy="1591056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 err="1"/>
              <a:t>Adotando</a:t>
            </a:r>
            <a:r>
              <a:rPr lang="en-US" sz="2800" dirty="0"/>
              <a:t> as </a:t>
            </a:r>
            <a:r>
              <a:rPr lang="en-US" sz="2800" dirty="0" err="1"/>
              <a:t>melhores</a:t>
            </a:r>
            <a:r>
              <a:rPr lang="en-US" sz="2800" dirty="0"/>
              <a:t> </a:t>
            </a:r>
            <a:r>
              <a:rPr lang="en-US" sz="2800" dirty="0" err="1"/>
              <a:t>práticas</a:t>
            </a:r>
            <a:endParaRPr lang="pt-BR" sz="2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B3D6A8F-CAAB-1DC3-117C-A34FD8CFBD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065" r="16065"/>
          <a:stretch>
            <a:fillRect/>
          </a:stretch>
        </p:blipFill>
        <p:spPr>
          <a:xfrm>
            <a:off x="7534275" y="0"/>
            <a:ext cx="4654550" cy="6858000"/>
          </a:xfrm>
          <a:prstGeom prst="rect">
            <a:avLst/>
          </a:prstGeom>
        </p:spPr>
      </p:pic>
      <p:pic>
        <p:nvPicPr>
          <p:cNvPr id="5" name="Picture 4" descr="Aeron available in the Microsoft Azure Marketplace">
            <a:extLst>
              <a:ext uri="{FF2B5EF4-FFF2-40B4-BE49-F238E27FC236}">
                <a16:creationId xmlns:a16="http://schemas.microsoft.com/office/drawing/2014/main" id="{1FC683E4-58EE-28FA-4F69-9D284433B0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60" y="6123086"/>
            <a:ext cx="2819400" cy="9321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D2AFAD3-5862-AF82-5EEC-8DD066E3B99A}"/>
              </a:ext>
            </a:extLst>
          </p:cNvPr>
          <p:cNvSpPr txBox="1">
            <a:spLocks/>
          </p:cNvSpPr>
          <p:nvPr/>
        </p:nvSpPr>
        <p:spPr>
          <a:xfrm>
            <a:off x="2716434" y="4611230"/>
            <a:ext cx="4681728" cy="159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M</a:t>
            </a:r>
            <a:r>
              <a:rPr lang="pt-BR" sz="1400" dirty="0"/>
              <a:t>arta Masson Guimarães</a:t>
            </a:r>
          </a:p>
          <a:p>
            <a:pPr>
              <a:lnSpc>
                <a:spcPct val="100000"/>
              </a:lnSpc>
            </a:pPr>
            <a:r>
              <a:rPr lang="pt-BR" sz="1100" dirty="0"/>
              <a:t>Digital Cloud Solution Architect</a:t>
            </a:r>
          </a:p>
        </p:txBody>
      </p:sp>
    </p:spTree>
    <p:extLst>
      <p:ext uri="{BB962C8B-B14F-4D97-AF65-F5344CB8AC3E}">
        <p14:creationId xmlns:p14="http://schemas.microsoft.com/office/powerpoint/2010/main" val="18716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4DEF9-A6B5-DFAB-7847-6517FC81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EF35-B2E9-51A1-C240-364C0908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: </a:t>
            </a:r>
            <a:r>
              <a:rPr lang="en-US" dirty="0" err="1"/>
              <a:t>Investigar</a:t>
            </a:r>
            <a:r>
              <a:rPr lang="en-US" dirty="0"/>
              <a:t> </a:t>
            </a:r>
            <a:r>
              <a:rPr lang="en-US" dirty="0" err="1"/>
              <a:t>relatórios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pt-B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32FAD3-FC35-54F2-FD11-567C8789E060}"/>
              </a:ext>
            </a:extLst>
          </p:cNvPr>
          <p:cNvGrpSpPr/>
          <p:nvPr/>
        </p:nvGrpSpPr>
        <p:grpSpPr>
          <a:xfrm>
            <a:off x="11208376" y="289991"/>
            <a:ext cx="844193" cy="1045122"/>
            <a:chOff x="5194692" y="2619375"/>
            <a:chExt cx="1704837" cy="1728978"/>
          </a:xfrm>
        </p:grpSpPr>
        <p:pic>
          <p:nvPicPr>
            <p:cNvPr id="5" name="Picture 2" descr="Image">
              <a:extLst>
                <a:ext uri="{FF2B5EF4-FFF2-40B4-BE49-F238E27FC236}">
                  <a16:creationId xmlns:a16="http://schemas.microsoft.com/office/drawing/2014/main" id="{B7242C76-4794-D072-7645-B2CA8668E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279" y="2619375"/>
              <a:ext cx="1619250" cy="16192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17E9DFEF-662C-FFA7-E9F3-259B4C302EB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48137" y="3112936"/>
              <a:ext cx="1581972" cy="888861"/>
            </a:xfrm>
            <a:prstGeom prst="bentConnector3">
              <a:avLst>
                <a:gd name="adj1" fmla="val 122340"/>
              </a:avLst>
            </a:prstGeom>
            <a:ln>
              <a:solidFill>
                <a:srgbClr val="57C5A5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7576-A3A9-0CC6-A119-FDB03E571668}"/>
                </a:ext>
              </a:extLst>
            </p:cNvPr>
            <p:cNvCxnSpPr>
              <a:cxnSpLocks/>
            </p:cNvCxnSpPr>
            <p:nvPr/>
          </p:nvCxnSpPr>
          <p:spPr>
            <a:xfrm>
              <a:off x="6067464" y="4117605"/>
              <a:ext cx="0" cy="230002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A1DDDD-3320-5CEF-EFF6-632391A29C73}"/>
                </a:ext>
              </a:extLst>
            </p:cNvPr>
            <p:cNvCxnSpPr/>
            <p:nvPr/>
          </p:nvCxnSpPr>
          <p:spPr>
            <a:xfrm>
              <a:off x="5194692" y="4347607"/>
              <a:ext cx="872772" cy="0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15DA4C0B-AA92-D156-0AC3-D2A46AADCE1F}"/>
              </a:ext>
            </a:extLst>
          </p:cNvPr>
          <p:cNvSpPr/>
          <p:nvPr/>
        </p:nvSpPr>
        <p:spPr>
          <a:xfrm>
            <a:off x="10631340" y="679108"/>
            <a:ext cx="699269" cy="252708"/>
          </a:xfrm>
          <a:prstGeom prst="rightArrow">
            <a:avLst/>
          </a:prstGeom>
          <a:solidFill>
            <a:srgbClr val="3FBEB0"/>
          </a:solidFill>
          <a:ln>
            <a:solidFill>
              <a:srgbClr val="57C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564FE-A865-D76A-D230-338F91310B1F}"/>
              </a:ext>
            </a:extLst>
          </p:cNvPr>
          <p:cNvSpPr/>
          <p:nvPr/>
        </p:nvSpPr>
        <p:spPr>
          <a:xfrm>
            <a:off x="649850" y="1417497"/>
            <a:ext cx="3315863" cy="2379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7C3A44-0815-C2F8-E96A-5F8F47B80FA6}"/>
              </a:ext>
            </a:extLst>
          </p:cNvPr>
          <p:cNvSpPr txBox="1">
            <a:spLocks/>
          </p:cNvSpPr>
          <p:nvPr/>
        </p:nvSpPr>
        <p:spPr>
          <a:xfrm>
            <a:off x="649850" y="1434815"/>
            <a:ext cx="3315863" cy="225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5"/>
              </a:rPr>
              <a:t>Query diagnostics</a:t>
            </a:r>
            <a:r>
              <a:rPr lang="pt-BR" dirty="0"/>
              <a:t> </a:t>
            </a:r>
          </a:p>
          <a:p>
            <a:pPr marL="0" indent="0" algn="ctr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461B0B-9504-1DE6-2874-FD693B47CB80}"/>
              </a:ext>
            </a:extLst>
          </p:cNvPr>
          <p:cNvSpPr/>
          <p:nvPr/>
        </p:nvSpPr>
        <p:spPr>
          <a:xfrm>
            <a:off x="649850" y="4094546"/>
            <a:ext cx="3315863" cy="23792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7BF6EF-76B9-DEC9-8138-C505A6154B18}"/>
              </a:ext>
            </a:extLst>
          </p:cNvPr>
          <p:cNvSpPr txBox="1">
            <a:spLocks/>
          </p:cNvSpPr>
          <p:nvPr/>
        </p:nvSpPr>
        <p:spPr>
          <a:xfrm>
            <a:off x="649850" y="4080318"/>
            <a:ext cx="3315863" cy="217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dirty="0" err="1">
                <a:hlinkClick r:id="rId6"/>
              </a:rPr>
              <a:t>Exportar</a:t>
            </a:r>
            <a:r>
              <a:rPr lang="en-US" dirty="0">
                <a:hlinkClick r:id="rId6"/>
              </a:rPr>
              <a:t> </a:t>
            </a:r>
            <a:r>
              <a:rPr lang="en-US" dirty="0" err="1">
                <a:hlinkClick r:id="rId6"/>
              </a:rPr>
              <a:t>os</a:t>
            </a:r>
            <a:r>
              <a:rPr lang="en-US" dirty="0">
                <a:hlinkClick r:id="rId6"/>
              </a:rPr>
              <a:t> </a:t>
            </a:r>
            <a:r>
              <a:rPr lang="en-US" dirty="0" err="1">
                <a:hlinkClick r:id="rId6"/>
              </a:rPr>
              <a:t>arquivos</a:t>
            </a:r>
            <a:r>
              <a:rPr lang="en-US" dirty="0">
                <a:hlinkClick r:id="rId6"/>
              </a:rPr>
              <a:t> de DAX do Analyzer para o DAX studio 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4294EB-8968-C2A1-2586-21FD00D6E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656" y="4867712"/>
            <a:ext cx="1132311" cy="12386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6BBABA4-21D1-0E3D-362A-F2AFA4D300E3}"/>
              </a:ext>
            </a:extLst>
          </p:cNvPr>
          <p:cNvSpPr/>
          <p:nvPr/>
        </p:nvSpPr>
        <p:spPr>
          <a:xfrm>
            <a:off x="4213837" y="4087960"/>
            <a:ext cx="3315863" cy="23792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E8DEC6A-AB77-7716-48C3-BB7C8E610AA0}"/>
              </a:ext>
            </a:extLst>
          </p:cNvPr>
          <p:cNvSpPr txBox="1">
            <a:spLocks/>
          </p:cNvSpPr>
          <p:nvPr/>
        </p:nvSpPr>
        <p:spPr>
          <a:xfrm>
            <a:off x="4213837" y="4087962"/>
            <a:ext cx="3315863" cy="217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dirty="0" err="1">
                <a:hlinkClick r:id="rId8"/>
              </a:rPr>
              <a:t>Monitorar</a:t>
            </a:r>
            <a:r>
              <a:rPr lang="en-US" dirty="0">
                <a:hlinkClick r:id="rId8"/>
              </a:rPr>
              <a:t> </a:t>
            </a:r>
            <a:r>
              <a:rPr lang="en-US" dirty="0" err="1">
                <a:hlinkClick r:id="rId8"/>
              </a:rPr>
              <a:t>métricas</a:t>
            </a:r>
            <a:r>
              <a:rPr lang="en-US" dirty="0">
                <a:hlinkClick r:id="rId8"/>
              </a:rPr>
              <a:t> de </a:t>
            </a:r>
            <a:r>
              <a:rPr lang="en-US" dirty="0" err="1">
                <a:hlinkClick r:id="rId8"/>
              </a:rPr>
              <a:t>uso</a:t>
            </a:r>
            <a:r>
              <a:rPr lang="en-US" dirty="0">
                <a:hlinkClick r:id="rId8"/>
              </a:rPr>
              <a:t> de </a:t>
            </a:r>
            <a:r>
              <a:rPr lang="en-US" dirty="0" err="1">
                <a:hlinkClick r:id="rId8"/>
              </a:rPr>
              <a:t>relatórios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060" name="Picture 12" descr="Screenshot showing usage metrics report.">
            <a:extLst>
              <a:ext uri="{FF2B5EF4-FFF2-40B4-BE49-F238E27FC236}">
                <a16:creationId xmlns:a16="http://schemas.microsoft.com/office/drawing/2014/main" id="{2D9F5423-C563-BA39-C5D1-F79F61822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50" y="4867712"/>
            <a:ext cx="2411127" cy="13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105E670-267D-BABA-2A7C-C57D4A5E5352}"/>
              </a:ext>
            </a:extLst>
          </p:cNvPr>
          <p:cNvSpPr/>
          <p:nvPr/>
        </p:nvSpPr>
        <p:spPr>
          <a:xfrm>
            <a:off x="7785715" y="4080318"/>
            <a:ext cx="3315863" cy="23934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A80B10A-0707-87A1-F74F-832C5373ECD1}"/>
              </a:ext>
            </a:extLst>
          </p:cNvPr>
          <p:cNvSpPr txBox="1">
            <a:spLocks/>
          </p:cNvSpPr>
          <p:nvPr/>
        </p:nvSpPr>
        <p:spPr>
          <a:xfrm>
            <a:off x="7772352" y="4094546"/>
            <a:ext cx="3315863" cy="237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dirty="0" err="1">
                <a:hlinkClick r:id="rId10"/>
              </a:rPr>
              <a:t>Monitorar</a:t>
            </a:r>
            <a:r>
              <a:rPr lang="en-US" dirty="0">
                <a:hlinkClick r:id="rId10"/>
              </a:rPr>
              <a:t> </a:t>
            </a:r>
            <a:r>
              <a:rPr lang="en-US" dirty="0" err="1">
                <a:hlinkClick r:id="rId10"/>
              </a:rPr>
              <a:t>métricas</a:t>
            </a:r>
            <a:r>
              <a:rPr lang="en-US" dirty="0">
                <a:hlinkClick r:id="rId10"/>
              </a:rPr>
              <a:t> de </a:t>
            </a:r>
            <a:r>
              <a:rPr lang="en-US" dirty="0" err="1">
                <a:hlinkClick r:id="rId10"/>
              </a:rPr>
              <a:t>uso</a:t>
            </a:r>
            <a:r>
              <a:rPr lang="en-US" dirty="0">
                <a:hlinkClick r:id="rId10"/>
              </a:rPr>
              <a:t> </a:t>
            </a:r>
            <a:r>
              <a:rPr lang="en-US" dirty="0" err="1">
                <a:hlinkClick r:id="rId10"/>
              </a:rPr>
              <a:t>em</a:t>
            </a:r>
            <a:r>
              <a:rPr lang="en-US" dirty="0">
                <a:hlinkClick r:id="rId10"/>
              </a:rPr>
              <a:t> workspaces (</a:t>
            </a:r>
            <a:r>
              <a:rPr lang="en-US" dirty="0" err="1">
                <a:hlinkClick r:id="rId10"/>
              </a:rPr>
              <a:t>versão</a:t>
            </a:r>
            <a:r>
              <a:rPr lang="en-US" dirty="0">
                <a:hlinkClick r:id="rId10"/>
              </a:rPr>
              <a:t> </a:t>
            </a:r>
            <a:r>
              <a:rPr lang="en-US" dirty="0" err="1">
                <a:hlinkClick r:id="rId10"/>
              </a:rPr>
              <a:t>prévia</a:t>
            </a:r>
            <a:r>
              <a:rPr lang="en-US" dirty="0">
                <a:hlinkClick r:id="rId10"/>
              </a:rPr>
              <a:t>)</a:t>
            </a:r>
            <a:endParaRPr lang="pt-BR" dirty="0"/>
          </a:p>
        </p:txBody>
      </p:sp>
      <p:pic>
        <p:nvPicPr>
          <p:cNvPr id="2062" name="Picture 14" descr="Captura de tela do novo relatório de Métricas de Uso.">
            <a:extLst>
              <a:ext uri="{FF2B5EF4-FFF2-40B4-BE49-F238E27FC236}">
                <a16:creationId xmlns:a16="http://schemas.microsoft.com/office/drawing/2014/main" id="{2E2915E3-DC52-9AAF-4F66-FB5C8AF9C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1" y="4921010"/>
            <a:ext cx="2493444" cy="13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C1C7636-8407-EA4F-2BCA-7E337B165283}"/>
              </a:ext>
            </a:extLst>
          </p:cNvPr>
          <p:cNvSpPr/>
          <p:nvPr/>
        </p:nvSpPr>
        <p:spPr>
          <a:xfrm>
            <a:off x="7795237" y="1434815"/>
            <a:ext cx="3315863" cy="2348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E604743-C8C0-1530-5DF0-2F06D12FA1E0}"/>
              </a:ext>
            </a:extLst>
          </p:cNvPr>
          <p:cNvSpPr txBox="1">
            <a:spLocks/>
          </p:cNvSpPr>
          <p:nvPr/>
        </p:nvSpPr>
        <p:spPr>
          <a:xfrm>
            <a:off x="7795237" y="1417499"/>
            <a:ext cx="3315863" cy="225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hlinkClick r:id="rId12"/>
              </a:rPr>
              <a:t>Performance Analyzer</a:t>
            </a:r>
            <a:r>
              <a:rPr lang="pt-BR" dirty="0"/>
              <a:t> </a:t>
            </a:r>
          </a:p>
          <a:p>
            <a:endParaRPr lang="pt-BR" dirty="0"/>
          </a:p>
        </p:txBody>
      </p:sp>
      <p:pic>
        <p:nvPicPr>
          <p:cNvPr id="30" name="Picture 4" descr="Screenshot of the View ribbon, highlighting Performance Analyzer.">
            <a:extLst>
              <a:ext uri="{FF2B5EF4-FFF2-40B4-BE49-F238E27FC236}">
                <a16:creationId xmlns:a16="http://schemas.microsoft.com/office/drawing/2014/main" id="{674535F7-E69F-5332-C639-3C1C43B5A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85" y="1968383"/>
            <a:ext cx="2660965" cy="114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63FD80F-4A5C-7A25-EE53-A339D1E9E56B}"/>
              </a:ext>
            </a:extLst>
          </p:cNvPr>
          <p:cNvSpPr/>
          <p:nvPr/>
        </p:nvSpPr>
        <p:spPr>
          <a:xfrm>
            <a:off x="4275561" y="1435962"/>
            <a:ext cx="3315863" cy="2348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D9B3F79-2348-A4B1-A93B-82FA66D308C7}"/>
              </a:ext>
            </a:extLst>
          </p:cNvPr>
          <p:cNvSpPr txBox="1">
            <a:spLocks/>
          </p:cNvSpPr>
          <p:nvPr/>
        </p:nvSpPr>
        <p:spPr>
          <a:xfrm>
            <a:off x="4393773" y="1434569"/>
            <a:ext cx="3315863" cy="2016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hlinkClick r:id="rId14"/>
              </a:rPr>
              <a:t>SQL Server Profile</a:t>
            </a:r>
            <a:endParaRPr lang="pt-BR" dirty="0"/>
          </a:p>
        </p:txBody>
      </p:sp>
      <p:pic>
        <p:nvPicPr>
          <p:cNvPr id="36" name="Picture 6" descr="XEProfiler Menu">
            <a:extLst>
              <a:ext uri="{FF2B5EF4-FFF2-40B4-BE49-F238E27FC236}">
                <a16:creationId xmlns:a16="http://schemas.microsoft.com/office/drawing/2014/main" id="{30039056-E2F8-2E81-48E0-37161D12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346" y="1947939"/>
            <a:ext cx="1730024" cy="158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A0D1E9-00E3-1567-526E-6A00CC7EC2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9734" y="1896280"/>
            <a:ext cx="2692195" cy="829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F38E4C-9F2B-FE3E-241D-08F5AE48815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9734" y="2774586"/>
            <a:ext cx="2692195" cy="9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0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9" grpId="0" animBg="1"/>
      <p:bldP spid="20" grpId="0"/>
      <p:bldP spid="22" grpId="0" animBg="1"/>
      <p:bldP spid="23" grpId="0"/>
      <p:bldP spid="27" grpId="0" animBg="1"/>
      <p:bldP spid="28" grpId="0"/>
      <p:bldP spid="32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A51E-39F6-557F-548D-ECB57010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8886183" cy="79552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Otimização</a:t>
            </a:r>
            <a:r>
              <a:rPr lang="en-US" dirty="0"/>
              <a:t>: </a:t>
            </a:r>
            <a:r>
              <a:rPr lang="en-US" dirty="0" err="1"/>
              <a:t>Planejamento</a:t>
            </a:r>
            <a:r>
              <a:rPr lang="en-US" dirty="0"/>
              <a:t> e </a:t>
            </a:r>
            <a:r>
              <a:rPr lang="en-US" dirty="0" err="1"/>
              <a:t>Implementação</a:t>
            </a:r>
            <a:r>
              <a:rPr lang="en-US" dirty="0"/>
              <a:t> de Boas </a:t>
            </a:r>
            <a:r>
              <a:rPr lang="en-US" dirty="0" err="1"/>
              <a:t>práticas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2B3E-88F2-F6F8-23AF-8651F50F6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Cuidados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b="1" dirty="0" err="1"/>
              <a:t>Modelos</a:t>
            </a:r>
            <a:r>
              <a:rPr lang="en-US" b="1" dirty="0"/>
              <a:t> de </a:t>
            </a:r>
            <a:r>
              <a:rPr lang="en-US" b="1" dirty="0" err="1"/>
              <a:t>Importação</a:t>
            </a:r>
            <a:r>
              <a:rPr lang="en-US" b="1" dirty="0"/>
              <a:t>.</a:t>
            </a:r>
            <a:r>
              <a:rPr lang="en-US" dirty="0"/>
              <a:t> </a:t>
            </a:r>
            <a:r>
              <a:rPr lang="en-US" dirty="0" err="1"/>
              <a:t>Consomem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 e </a:t>
            </a:r>
            <a:r>
              <a:rPr lang="en-US" dirty="0" err="1"/>
              <a:t>computação</a:t>
            </a:r>
            <a:endParaRPr lang="en-US" dirty="0"/>
          </a:p>
          <a:p>
            <a:pPr lvl="1"/>
            <a:r>
              <a:rPr lang="en-US" dirty="0"/>
              <a:t>Minimize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carregados</a:t>
            </a:r>
            <a:endParaRPr lang="en-US" dirty="0"/>
          </a:p>
          <a:p>
            <a:pPr lvl="1"/>
            <a:r>
              <a:rPr lang="en-US" dirty="0"/>
              <a:t>Evite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grandes</a:t>
            </a:r>
            <a:endParaRPr lang="en-US" dirty="0"/>
          </a:p>
          <a:p>
            <a:pPr lvl="1"/>
            <a:r>
              <a:rPr lang="en-US" dirty="0"/>
              <a:t>Avalie a </a:t>
            </a:r>
            <a:r>
              <a:rPr lang="en-US" dirty="0" err="1"/>
              <a:t>granularidade</a:t>
            </a:r>
            <a:r>
              <a:rPr lang="en-US" dirty="0"/>
              <a:t> </a:t>
            </a:r>
            <a:r>
              <a:rPr lang="en-US" dirty="0" err="1"/>
              <a:t>adequada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r>
              <a:rPr lang="pt-BR" dirty="0"/>
              <a:t>Seguir boas práticas de performance para </a:t>
            </a:r>
            <a:r>
              <a:rPr lang="pt-BR" b="1" dirty="0"/>
              <a:t>Power BI Embedded</a:t>
            </a:r>
          </a:p>
          <a:p>
            <a:pPr lvl="1"/>
            <a:r>
              <a:rPr lang="pt-BR" dirty="0"/>
              <a:t>Pbi Desktop e SDK sempre atualizados. </a:t>
            </a:r>
          </a:p>
          <a:p>
            <a:pPr lvl="1"/>
            <a:r>
              <a:rPr lang="pt-BR" dirty="0"/>
              <a:t>Priorizar uso de Preload Bootstrapping iFrame (obrigatório na SDK 2.9 em diante) para melhora de performance de CX.</a:t>
            </a:r>
          </a:p>
          <a:p>
            <a:pPr lvl="1"/>
            <a:r>
              <a:rPr lang="pt-BR" dirty="0"/>
              <a:t>Restringir a permissão para view sempre que possível. Edit mode requer a inicialização de componentes adicionais. </a:t>
            </a:r>
          </a:p>
          <a:p>
            <a:pPr lvl="1"/>
            <a:r>
              <a:rPr lang="pt-BR" dirty="0"/>
              <a:t>Minimizar filters, bookmarks e slicers para priorizar o uso de cache. </a:t>
            </a:r>
          </a:p>
          <a:p>
            <a:pPr lvl="1"/>
            <a:r>
              <a:rPr lang="pt-BR" dirty="0"/>
              <a:t>Sempre que possível utilizar o mesmo iFrame para multíplos reportes embarcados no mesmo espaço. E também para múltiplos componentes visuais no mesmo reporte. </a:t>
            </a:r>
          </a:p>
          <a:p>
            <a:pPr lvl="1"/>
            <a:r>
              <a:rPr lang="pt-BR" dirty="0"/>
              <a:t>Usar preferencialmente capacidades que permitem o uso de cache. Ex: Power BI Embedded. </a:t>
            </a:r>
          </a:p>
          <a:p>
            <a:pPr lvl="1"/>
            <a:r>
              <a:rPr lang="pt-BR" dirty="0"/>
              <a:t>Monitorar as medidas de performance (Performance analyzer) </a:t>
            </a:r>
          </a:p>
          <a:p>
            <a:pPr marL="228600" lvl="1" indent="0">
              <a:buNone/>
            </a:pPr>
            <a:endParaRPr lang="pt-B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B32D6F-0477-BDDE-6646-E80BD560AD38}"/>
              </a:ext>
            </a:extLst>
          </p:cNvPr>
          <p:cNvGrpSpPr/>
          <p:nvPr/>
        </p:nvGrpSpPr>
        <p:grpSpPr>
          <a:xfrm>
            <a:off x="11208376" y="289991"/>
            <a:ext cx="844193" cy="1045122"/>
            <a:chOff x="5194692" y="2619375"/>
            <a:chExt cx="1704837" cy="1728978"/>
          </a:xfrm>
        </p:grpSpPr>
        <p:pic>
          <p:nvPicPr>
            <p:cNvPr id="5" name="Picture 2" descr="Image">
              <a:extLst>
                <a:ext uri="{FF2B5EF4-FFF2-40B4-BE49-F238E27FC236}">
                  <a16:creationId xmlns:a16="http://schemas.microsoft.com/office/drawing/2014/main" id="{890EEE0F-7058-3FC4-31B6-8E1DBA780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279" y="2619375"/>
              <a:ext cx="1619250" cy="16192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53C43F3C-390B-8CAB-6C18-1CDCC2B2372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48137" y="3112936"/>
              <a:ext cx="1581972" cy="888861"/>
            </a:xfrm>
            <a:prstGeom prst="bentConnector3">
              <a:avLst>
                <a:gd name="adj1" fmla="val 122340"/>
              </a:avLst>
            </a:prstGeom>
            <a:ln>
              <a:solidFill>
                <a:srgbClr val="57C5A5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77EB0EF-0E7E-7515-EBF3-E18B4F852BFD}"/>
                </a:ext>
              </a:extLst>
            </p:cNvPr>
            <p:cNvCxnSpPr>
              <a:cxnSpLocks/>
            </p:cNvCxnSpPr>
            <p:nvPr/>
          </p:nvCxnSpPr>
          <p:spPr>
            <a:xfrm>
              <a:off x="6067464" y="4117605"/>
              <a:ext cx="0" cy="230002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9AED475-D73B-5EC9-93F9-5BC49844E0C0}"/>
                </a:ext>
              </a:extLst>
            </p:cNvPr>
            <p:cNvCxnSpPr/>
            <p:nvPr/>
          </p:nvCxnSpPr>
          <p:spPr>
            <a:xfrm>
              <a:off x="5194692" y="4347607"/>
              <a:ext cx="872772" cy="0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EC86A6-AEC7-F4E6-39E2-072FD11AD63B}"/>
              </a:ext>
            </a:extLst>
          </p:cNvPr>
          <p:cNvSpPr/>
          <p:nvPr/>
        </p:nvSpPr>
        <p:spPr>
          <a:xfrm>
            <a:off x="10631340" y="917647"/>
            <a:ext cx="699269" cy="252708"/>
          </a:xfrm>
          <a:prstGeom prst="rightArrow">
            <a:avLst/>
          </a:prstGeom>
          <a:solidFill>
            <a:srgbClr val="D8843A"/>
          </a:solidFill>
          <a:ln>
            <a:solidFill>
              <a:srgbClr val="D884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458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E3A27-D139-3A19-8149-943CBA6A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FF80AD3-68F5-E251-037A-9CA8C41F5ECE}"/>
              </a:ext>
            </a:extLst>
          </p:cNvPr>
          <p:cNvSpPr/>
          <p:nvPr/>
        </p:nvSpPr>
        <p:spPr>
          <a:xfrm>
            <a:off x="649850" y="4094546"/>
            <a:ext cx="3315863" cy="23792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B5686-ADE0-1D7B-C21F-A59E6066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Otimização: </a:t>
            </a:r>
            <a:r>
              <a:rPr lang="en-US" dirty="0" err="1"/>
              <a:t>Planejamento</a:t>
            </a:r>
            <a:r>
              <a:rPr lang="en-US" dirty="0"/>
              <a:t> e </a:t>
            </a:r>
            <a:r>
              <a:rPr lang="en-US" dirty="0" err="1"/>
              <a:t>Implementação</a:t>
            </a:r>
            <a:endParaRPr lang="pt-B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6D68F0-07A0-3168-C1D4-D7E91EF0A01E}"/>
              </a:ext>
            </a:extLst>
          </p:cNvPr>
          <p:cNvGrpSpPr/>
          <p:nvPr/>
        </p:nvGrpSpPr>
        <p:grpSpPr>
          <a:xfrm>
            <a:off x="11208376" y="289991"/>
            <a:ext cx="844193" cy="1045122"/>
            <a:chOff x="5194692" y="2619375"/>
            <a:chExt cx="1704837" cy="1728978"/>
          </a:xfrm>
        </p:grpSpPr>
        <p:pic>
          <p:nvPicPr>
            <p:cNvPr id="5" name="Picture 2" descr="Image">
              <a:extLst>
                <a:ext uri="{FF2B5EF4-FFF2-40B4-BE49-F238E27FC236}">
                  <a16:creationId xmlns:a16="http://schemas.microsoft.com/office/drawing/2014/main" id="{192FD81E-9398-64E5-9FCC-5235B76A8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279" y="2619375"/>
              <a:ext cx="1619250" cy="16192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3EE8609C-ACF9-7DEC-DE8E-32BE5200DFE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48137" y="3112936"/>
              <a:ext cx="1581972" cy="888861"/>
            </a:xfrm>
            <a:prstGeom prst="bentConnector3">
              <a:avLst>
                <a:gd name="adj1" fmla="val 122340"/>
              </a:avLst>
            </a:prstGeom>
            <a:ln>
              <a:solidFill>
                <a:srgbClr val="57C5A5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0BE9F4A-98CA-0774-E487-3DA23ECD1C09}"/>
                </a:ext>
              </a:extLst>
            </p:cNvPr>
            <p:cNvCxnSpPr>
              <a:cxnSpLocks/>
            </p:cNvCxnSpPr>
            <p:nvPr/>
          </p:nvCxnSpPr>
          <p:spPr>
            <a:xfrm>
              <a:off x="6067464" y="4117605"/>
              <a:ext cx="0" cy="230002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25EC15A-9936-4D83-F0F1-47827C88AF09}"/>
                </a:ext>
              </a:extLst>
            </p:cNvPr>
            <p:cNvCxnSpPr/>
            <p:nvPr/>
          </p:nvCxnSpPr>
          <p:spPr>
            <a:xfrm>
              <a:off x="5194692" y="4347607"/>
              <a:ext cx="872772" cy="0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3F0FA5E0-21A7-D02D-2423-2C737CCDDFC5}"/>
              </a:ext>
            </a:extLst>
          </p:cNvPr>
          <p:cNvSpPr/>
          <p:nvPr/>
        </p:nvSpPr>
        <p:spPr>
          <a:xfrm>
            <a:off x="10631340" y="917647"/>
            <a:ext cx="699269" cy="252708"/>
          </a:xfrm>
          <a:prstGeom prst="rightArrow">
            <a:avLst/>
          </a:prstGeom>
          <a:solidFill>
            <a:srgbClr val="D8843A"/>
          </a:solidFill>
          <a:ln>
            <a:solidFill>
              <a:srgbClr val="D884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74E0D-EAE2-80C6-64BA-79AABFA8A4E6}"/>
              </a:ext>
            </a:extLst>
          </p:cNvPr>
          <p:cNvSpPr/>
          <p:nvPr/>
        </p:nvSpPr>
        <p:spPr>
          <a:xfrm>
            <a:off x="649850" y="1417497"/>
            <a:ext cx="3315863" cy="2379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1AAC11-5DD7-FD16-032A-27DFBE0B10E7}"/>
              </a:ext>
            </a:extLst>
          </p:cNvPr>
          <p:cNvSpPr txBox="1">
            <a:spLocks/>
          </p:cNvSpPr>
          <p:nvPr/>
        </p:nvSpPr>
        <p:spPr>
          <a:xfrm>
            <a:off x="649850" y="1434815"/>
            <a:ext cx="3315863" cy="225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Guia de Otimização</a:t>
            </a:r>
          </a:p>
          <a:p>
            <a:r>
              <a:rPr lang="pt-BR" sz="1500" dirty="0">
                <a:hlinkClick r:id="rId5"/>
              </a:rPr>
              <a:t>Documentação</a:t>
            </a:r>
            <a:endParaRPr lang="pt-BR" sz="1500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FFBD58-1C6D-8272-BF22-9A4DFB2C89B8}"/>
              </a:ext>
            </a:extLst>
          </p:cNvPr>
          <p:cNvSpPr txBox="1">
            <a:spLocks/>
          </p:cNvSpPr>
          <p:nvPr/>
        </p:nvSpPr>
        <p:spPr>
          <a:xfrm>
            <a:off x="649850" y="4080318"/>
            <a:ext cx="3315863" cy="217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Remoção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utilizados</a:t>
            </a:r>
            <a:r>
              <a:rPr lang="en-US" dirty="0"/>
              <a:t> com</a:t>
            </a:r>
          </a:p>
          <a:p>
            <a:r>
              <a:rPr lang="en-US" sz="1500" dirty="0">
                <a:hlinkClick r:id="rId6"/>
              </a:rPr>
              <a:t>Documentação</a:t>
            </a:r>
            <a:endParaRPr lang="en-US" sz="1500" dirty="0"/>
          </a:p>
          <a:p>
            <a:r>
              <a:rPr lang="en-US" sz="1500" dirty="0">
                <a:hlinkClick r:id="rId6"/>
              </a:rPr>
              <a:t>Software (Free e </a:t>
            </a:r>
            <a:r>
              <a:rPr lang="en-US" sz="1500" dirty="0" err="1">
                <a:hlinkClick r:id="rId6"/>
              </a:rPr>
              <a:t>licenciado</a:t>
            </a:r>
            <a:r>
              <a:rPr lang="en-US" sz="1500" dirty="0">
                <a:hlinkClick r:id="rId6"/>
              </a:rPr>
              <a:t>)</a:t>
            </a:r>
            <a:endParaRPr lang="en-US" sz="1500" dirty="0"/>
          </a:p>
          <a:p>
            <a:r>
              <a:rPr lang="en-US" sz="1500" dirty="0" err="1"/>
              <a:t>Recomendação</a:t>
            </a:r>
            <a:r>
              <a:rPr lang="en-US" sz="1500" dirty="0"/>
              <a:t> </a:t>
            </a:r>
            <a:r>
              <a:rPr lang="en-US" sz="1500" dirty="0" err="1"/>
              <a:t>DataSide</a:t>
            </a:r>
            <a:r>
              <a:rPr lang="en-US" sz="1500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69BEB4-EA79-B561-8905-2B9C8080E0C5}"/>
              </a:ext>
            </a:extLst>
          </p:cNvPr>
          <p:cNvSpPr/>
          <p:nvPr/>
        </p:nvSpPr>
        <p:spPr>
          <a:xfrm>
            <a:off x="4213837" y="4087960"/>
            <a:ext cx="3315863" cy="23792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E3B1892-0ADB-D26F-67D8-C754C422C103}"/>
              </a:ext>
            </a:extLst>
          </p:cNvPr>
          <p:cNvSpPr txBox="1">
            <a:spLocks/>
          </p:cNvSpPr>
          <p:nvPr/>
        </p:nvSpPr>
        <p:spPr>
          <a:xfrm>
            <a:off x="4213837" y="4087962"/>
            <a:ext cx="3315863" cy="217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dirty="0" err="1"/>
              <a:t>Verificação</a:t>
            </a:r>
            <a:r>
              <a:rPr lang="en-US" dirty="0"/>
              <a:t> de boas </a:t>
            </a:r>
            <a:r>
              <a:rPr lang="en-US" dirty="0" err="1"/>
              <a:t>práticas</a:t>
            </a:r>
            <a:r>
              <a:rPr lang="en-US" dirty="0"/>
              <a:t> de layout</a:t>
            </a:r>
            <a:endParaRPr lang="pt-BR" dirty="0"/>
          </a:p>
          <a:p>
            <a:r>
              <a:rPr lang="pt-BR" sz="1500" dirty="0">
                <a:hlinkClick r:id="rId7"/>
              </a:rPr>
              <a:t>PBI Inspector ommunity project</a:t>
            </a:r>
            <a:r>
              <a:rPr lang="pt-BR" sz="1500" dirty="0"/>
              <a:t> </a:t>
            </a:r>
            <a:r>
              <a:rPr lang="pt-BR" sz="1500" dirty="0">
                <a:solidFill>
                  <a:srgbClr val="FF0000"/>
                </a:solidFill>
              </a:rPr>
              <a:t>(sem suporte)</a:t>
            </a:r>
          </a:p>
          <a:p>
            <a:r>
              <a:rPr lang="pt-BR" sz="1500" dirty="0"/>
              <a:t>Recomendação Dataside</a:t>
            </a:r>
          </a:p>
          <a:p>
            <a:endParaRPr lang="pt-B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5E9969-F54D-988B-0EC2-E09A5BA992BB}"/>
              </a:ext>
            </a:extLst>
          </p:cNvPr>
          <p:cNvSpPr/>
          <p:nvPr/>
        </p:nvSpPr>
        <p:spPr>
          <a:xfrm>
            <a:off x="7785715" y="4080318"/>
            <a:ext cx="3315863" cy="23934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0D66F2-F93D-E833-F4FE-E9EC9843A811}"/>
              </a:ext>
            </a:extLst>
          </p:cNvPr>
          <p:cNvSpPr txBox="1">
            <a:spLocks/>
          </p:cNvSpPr>
          <p:nvPr/>
        </p:nvSpPr>
        <p:spPr>
          <a:xfrm>
            <a:off x="7772352" y="4094546"/>
            <a:ext cx="3315863" cy="237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dirty="0" err="1"/>
              <a:t>Automatizar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verificação</a:t>
            </a:r>
            <a:endParaRPr lang="en-US" dirty="0"/>
          </a:p>
          <a:p>
            <a:r>
              <a:rPr lang="en-US" sz="1500" dirty="0" err="1"/>
              <a:t>Estabelecer</a:t>
            </a:r>
            <a:r>
              <a:rPr lang="en-US" sz="1500" dirty="0"/>
              <a:t> </a:t>
            </a:r>
            <a:r>
              <a:rPr lang="en-US" sz="1500" dirty="0" err="1"/>
              <a:t>esteira</a:t>
            </a:r>
            <a:r>
              <a:rPr lang="en-US" sz="1500" dirty="0"/>
              <a:t> de CI/CD para a </a:t>
            </a:r>
            <a:r>
              <a:rPr lang="en-US" sz="1500" dirty="0" err="1"/>
              <a:t>publicação</a:t>
            </a:r>
            <a:r>
              <a:rPr lang="en-US" sz="1500" dirty="0"/>
              <a:t> de </a:t>
            </a:r>
            <a:r>
              <a:rPr lang="en-US" sz="1500" dirty="0" err="1"/>
              <a:t>Reportes</a:t>
            </a:r>
            <a:endParaRPr lang="en-US" sz="1500" dirty="0"/>
          </a:p>
          <a:p>
            <a:r>
              <a:rPr lang="en-US" sz="1500" dirty="0" err="1"/>
              <a:t>Incluir</a:t>
            </a:r>
            <a:r>
              <a:rPr lang="en-US" sz="1500" dirty="0"/>
              <a:t> BPA, </a:t>
            </a:r>
            <a:r>
              <a:rPr lang="en-US" sz="1500" dirty="0" err="1"/>
              <a:t>pbix</a:t>
            </a:r>
            <a:r>
              <a:rPr lang="en-US" sz="1500" dirty="0"/>
              <a:t> inspect, </a:t>
            </a:r>
            <a:r>
              <a:rPr lang="en-US" sz="1500" dirty="0" err="1"/>
              <a:t>etc</a:t>
            </a:r>
            <a:r>
              <a:rPr lang="en-US" sz="1500" dirty="0"/>
              <a:t> </a:t>
            </a:r>
            <a:endParaRPr lang="pt-BR" sz="1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6301B9-D570-F436-E044-80BE27B1A683}"/>
              </a:ext>
            </a:extLst>
          </p:cNvPr>
          <p:cNvSpPr/>
          <p:nvPr/>
        </p:nvSpPr>
        <p:spPr>
          <a:xfrm>
            <a:off x="4213837" y="1434815"/>
            <a:ext cx="3315863" cy="2348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11F6A7F-2D38-0ED9-2084-6D756CB3BA8D}"/>
              </a:ext>
            </a:extLst>
          </p:cNvPr>
          <p:cNvSpPr txBox="1">
            <a:spLocks/>
          </p:cNvSpPr>
          <p:nvPr/>
        </p:nvSpPr>
        <p:spPr>
          <a:xfrm>
            <a:off x="4213837" y="1417499"/>
            <a:ext cx="3315863" cy="225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Seguir boas práticas de performance para Power BI Embedded</a:t>
            </a:r>
          </a:p>
          <a:p>
            <a:r>
              <a:rPr lang="pt-BR" sz="1500" dirty="0">
                <a:hlinkClick r:id="rId8"/>
              </a:rPr>
              <a:t>Documentação</a:t>
            </a:r>
            <a:endParaRPr lang="pt-BR" sz="15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ABB3E3-C2B5-76A9-90C2-2B6677A68804}"/>
              </a:ext>
            </a:extLst>
          </p:cNvPr>
          <p:cNvSpPr/>
          <p:nvPr/>
        </p:nvSpPr>
        <p:spPr>
          <a:xfrm>
            <a:off x="7774301" y="1414144"/>
            <a:ext cx="3315863" cy="2348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8A09F53-CCAC-029C-F206-E9A91C870AA5}"/>
              </a:ext>
            </a:extLst>
          </p:cNvPr>
          <p:cNvSpPr txBox="1">
            <a:spLocks/>
          </p:cNvSpPr>
          <p:nvPr/>
        </p:nvSpPr>
        <p:spPr>
          <a:xfrm>
            <a:off x="7892514" y="1412751"/>
            <a:ext cx="3195702" cy="20162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100" dirty="0"/>
              <a:t>Check list boas práticas de modelo com o Best Practice Analyzer</a:t>
            </a:r>
          </a:p>
          <a:p>
            <a:r>
              <a:rPr lang="pt-BR" dirty="0">
                <a:hlinkClick r:id="rId9"/>
              </a:rPr>
              <a:t>Documentação</a:t>
            </a:r>
            <a:endParaRPr lang="pt-BR" dirty="0"/>
          </a:p>
          <a:p>
            <a:r>
              <a:rPr lang="pt-BR" dirty="0">
                <a:hlinkClick r:id="rId10"/>
              </a:rPr>
              <a:t>Open Source</a:t>
            </a:r>
            <a:endParaRPr lang="pt-BR" dirty="0"/>
          </a:p>
          <a:p>
            <a:r>
              <a:rPr lang="pt-BR" dirty="0">
                <a:hlinkClick r:id="rId11"/>
              </a:rPr>
              <a:t>Licenciado</a:t>
            </a:r>
            <a:endParaRPr lang="pt-BR" dirty="0"/>
          </a:p>
        </p:txBody>
      </p:sp>
      <p:pic>
        <p:nvPicPr>
          <p:cNvPr id="12" name="Graphic 11" descr="Lights On with solid fill">
            <a:extLst>
              <a:ext uri="{FF2B5EF4-FFF2-40B4-BE49-F238E27FC236}">
                <a16:creationId xmlns:a16="http://schemas.microsoft.com/office/drawing/2014/main" id="{22757D53-3047-2762-0E61-D121C16095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56942" y="5724939"/>
            <a:ext cx="308114" cy="308114"/>
          </a:xfrm>
          <a:prstGeom prst="rect">
            <a:avLst/>
          </a:prstGeom>
        </p:spPr>
      </p:pic>
      <p:pic>
        <p:nvPicPr>
          <p:cNvPr id="15" name="Graphic 14" descr="Lights On with solid fill">
            <a:extLst>
              <a:ext uri="{FF2B5EF4-FFF2-40B4-BE49-F238E27FC236}">
                <a16:creationId xmlns:a16="http://schemas.microsoft.com/office/drawing/2014/main" id="{E79169F6-7BCA-3A48-9A00-E73F76E29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8646" y="5620577"/>
            <a:ext cx="308114" cy="3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6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1" grpId="0"/>
      <p:bldP spid="14" grpId="0"/>
      <p:bldP spid="19" grpId="0" animBg="1"/>
      <p:bldP spid="20" grpId="0"/>
      <p:bldP spid="22" grpId="0" animBg="1"/>
      <p:bldP spid="23" grpId="0"/>
      <p:bldP spid="27" grpId="0" animBg="1"/>
      <p:bldP spid="28" grpId="0"/>
      <p:bldP spid="32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39321-EC14-193F-F1B2-7D7639C81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C870-EA1D-25BA-AB1C-F9DFC2F93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29" y="2103120"/>
            <a:ext cx="4363279" cy="2624328"/>
          </a:xfrm>
        </p:spPr>
        <p:txBody>
          <a:bodyPr anchor="ctr">
            <a:normAutofit/>
          </a:bodyPr>
          <a:lstStyle/>
          <a:p>
            <a:r>
              <a:rPr lang="en-US" sz="4400" dirty="0" err="1"/>
              <a:t>Esteira</a:t>
            </a:r>
            <a:r>
              <a:rPr lang="en-US" sz="4400" dirty="0"/>
              <a:t> de CI/CD para </a:t>
            </a:r>
            <a:r>
              <a:rPr lang="en-US" sz="4400" dirty="0" err="1"/>
              <a:t>relatórios</a:t>
            </a:r>
            <a:r>
              <a:rPr lang="en-US" sz="4400" dirty="0"/>
              <a:t> de Power BI</a:t>
            </a:r>
            <a:endParaRPr lang="pt-BR" sz="2700" dirty="0"/>
          </a:p>
        </p:txBody>
      </p:sp>
      <p:pic>
        <p:nvPicPr>
          <p:cNvPr id="4" name="Picture 3" descr="A close-up of a diagram&#10;&#10;AI-generated content may be incorrect.">
            <a:extLst>
              <a:ext uri="{FF2B5EF4-FFF2-40B4-BE49-F238E27FC236}">
                <a16:creationId xmlns:a16="http://schemas.microsoft.com/office/drawing/2014/main" id="{732DFCC8-8149-618C-D000-9C3E6EF8E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28" y="1875973"/>
            <a:ext cx="6804534" cy="27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2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288471-DC3F-54D7-4B3C-CCEEF2C83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9" y="2121163"/>
            <a:ext cx="3652431" cy="1823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10413-7DA1-DF51-82A4-4078B770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Opções</a:t>
            </a:r>
            <a:r>
              <a:rPr lang="en-US" dirty="0"/>
              <a:t> de Deployment </a:t>
            </a:r>
            <a:r>
              <a:rPr lang="en-US" dirty="0" err="1"/>
              <a:t>automatizado</a:t>
            </a:r>
            <a:r>
              <a:rPr lang="en-US" dirty="0"/>
              <a:t> de </a:t>
            </a:r>
            <a:r>
              <a:rPr lang="en-US" dirty="0" err="1"/>
              <a:t>relatórios</a:t>
            </a:r>
            <a:r>
              <a:rPr lang="en-US" dirty="0"/>
              <a:t> PBI</a:t>
            </a:r>
            <a:endParaRPr lang="pt-B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A242BE-CB5D-BB2F-9F10-9588E28A7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24714" y="2111224"/>
            <a:ext cx="3132993" cy="254588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531AC2-6182-3723-5299-13D633DF7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157" y="2121163"/>
            <a:ext cx="3844705" cy="3265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2902F8-FF11-C780-7DAE-96C6CD89F618}"/>
              </a:ext>
            </a:extLst>
          </p:cNvPr>
          <p:cNvSpPr txBox="1"/>
          <p:nvPr/>
        </p:nvSpPr>
        <p:spPr>
          <a:xfrm>
            <a:off x="612648" y="1751831"/>
            <a:ext cx="365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Fabric Deployment pipeline</a:t>
            </a:r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DFE84-66B7-F639-3165-913F0A7C7816}"/>
              </a:ext>
            </a:extLst>
          </p:cNvPr>
          <p:cNvSpPr txBox="1"/>
          <p:nvPr/>
        </p:nvSpPr>
        <p:spPr>
          <a:xfrm>
            <a:off x="7609157" y="1453657"/>
            <a:ext cx="384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BI APIs</a:t>
            </a:r>
          </a:p>
          <a:p>
            <a:pPr algn="ctr"/>
            <a:r>
              <a:rPr lang="en-US" dirty="0" err="1"/>
              <a:t>Github</a:t>
            </a:r>
            <a:r>
              <a:rPr lang="en-US" dirty="0"/>
              <a:t>/ADO pipelines</a:t>
            </a:r>
            <a:endParaRPr lang="pt-B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5CA73-950A-90CF-1F57-5425E22B87DF}"/>
              </a:ext>
            </a:extLst>
          </p:cNvPr>
          <p:cNvSpPr txBox="1"/>
          <p:nvPr/>
        </p:nvSpPr>
        <p:spPr>
          <a:xfrm>
            <a:off x="4324713" y="1751831"/>
            <a:ext cx="313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Fabric Git Integration</a:t>
            </a:r>
            <a:endParaRPr lang="pt-B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45A553-065A-8489-483B-A4766A928B49}"/>
              </a:ext>
            </a:extLst>
          </p:cNvPr>
          <p:cNvCxnSpPr>
            <a:cxnSpLocks/>
          </p:cNvCxnSpPr>
          <p:nvPr/>
        </p:nvCxnSpPr>
        <p:spPr>
          <a:xfrm>
            <a:off x="612648" y="5810043"/>
            <a:ext cx="108412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BE4F31-B807-6A42-2C31-AADF8240CD18}"/>
              </a:ext>
            </a:extLst>
          </p:cNvPr>
          <p:cNvSpPr txBox="1"/>
          <p:nvPr/>
        </p:nvSpPr>
        <p:spPr>
          <a:xfrm>
            <a:off x="612648" y="5863777"/>
            <a:ext cx="315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</a:t>
            </a:r>
            <a:r>
              <a:rPr lang="en-US" dirty="0" err="1"/>
              <a:t>Gerenciado</a:t>
            </a:r>
            <a:endParaRPr lang="en-US" dirty="0"/>
          </a:p>
          <a:p>
            <a:r>
              <a:rPr lang="pt-BR" dirty="0"/>
              <a:t>+ Restrições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288CA-5C42-505A-512C-FBE1F2BACD73}"/>
              </a:ext>
            </a:extLst>
          </p:cNvPr>
          <p:cNvSpPr txBox="1"/>
          <p:nvPr/>
        </p:nvSpPr>
        <p:spPr>
          <a:xfrm>
            <a:off x="8763073" y="5909943"/>
            <a:ext cx="269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+ Controle</a:t>
            </a:r>
          </a:p>
          <a:p>
            <a:pPr algn="r"/>
            <a:r>
              <a:rPr lang="pt-BR" dirty="0"/>
              <a:t>+ Operacional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DCAD8-98D6-D222-7DD0-D05F936D808F}"/>
              </a:ext>
            </a:extLst>
          </p:cNvPr>
          <p:cNvSpPr txBox="1"/>
          <p:nvPr/>
        </p:nvSpPr>
        <p:spPr>
          <a:xfrm>
            <a:off x="4309779" y="4693355"/>
            <a:ext cx="1960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>
                <a:solidFill>
                  <a:srgbClr val="FF0000"/>
                </a:solidFill>
              </a:rPr>
              <a:t>Github</a:t>
            </a:r>
            <a:r>
              <a:rPr lang="en-US" sz="1100" b="1" dirty="0">
                <a:solidFill>
                  <a:srgbClr val="FF0000"/>
                </a:solidFill>
              </a:rPr>
              <a:t> integration </a:t>
            </a:r>
            <a:r>
              <a:rPr lang="en-US" sz="1100" b="1" dirty="0" err="1">
                <a:solidFill>
                  <a:srgbClr val="FF0000"/>
                </a:solidFill>
              </a:rPr>
              <a:t>em</a:t>
            </a:r>
            <a:r>
              <a:rPr lang="en-US" sz="1100" b="1" dirty="0">
                <a:solidFill>
                  <a:srgbClr val="FF0000"/>
                </a:solidFill>
              </a:rPr>
              <a:t> preview</a:t>
            </a:r>
            <a:endParaRPr lang="pt-BR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7" grpId="0"/>
      <p:bldP spid="18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A7FE0-6AE1-41BF-68A4-3F6EA816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D8FD-8735-AB1F-A797-C15C7306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Por que </a:t>
            </a:r>
            <a:r>
              <a:rPr lang="en-US" b="0" kern="1200" dirty="0" err="1">
                <a:latin typeface="+mj-lt"/>
                <a:ea typeface="+mj-ea"/>
                <a:cs typeface="+mj-cs"/>
              </a:rPr>
              <a:t>automatizar</a:t>
            </a:r>
            <a:r>
              <a:rPr lang="en-US" b="0" kern="1200" dirty="0">
                <a:latin typeface="+mj-lt"/>
                <a:ea typeface="+mj-ea"/>
                <a:cs typeface="+mj-cs"/>
              </a:rPr>
              <a:t> o deployment? </a:t>
            </a:r>
          </a:p>
        </p:txBody>
      </p:sp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5277AFAB-57FE-0774-06DD-6CAC71874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694720"/>
              </p:ext>
            </p:extLst>
          </p:nvPr>
        </p:nvGraphicFramePr>
        <p:xfrm>
          <a:off x="4892040" y="640081"/>
          <a:ext cx="6675120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9611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F69A-DC2C-5C51-A69E-32DA0FC1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Versionamento</a:t>
            </a:r>
            <a:r>
              <a:rPr lang="en-US" dirty="0"/>
              <a:t> de </a:t>
            </a:r>
            <a:r>
              <a:rPr lang="en-US" dirty="0" err="1"/>
              <a:t>fonte</a:t>
            </a:r>
            <a:endParaRPr lang="pt-B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188852-7F11-AFA5-F038-0240D3011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369" y="1433607"/>
            <a:ext cx="4388127" cy="399078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48CC40-0C8A-7D64-C9B8-7B7915814985}"/>
              </a:ext>
            </a:extLst>
          </p:cNvPr>
          <p:cNvSpPr txBox="1"/>
          <p:nvPr/>
        </p:nvSpPr>
        <p:spPr>
          <a:xfrm>
            <a:off x="8132684" y="6400800"/>
            <a:ext cx="405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Source: https://censius.ai/blogs/version-control-importance</a:t>
            </a:r>
            <a:endParaRPr lang="pt-BR" sz="1200" dirty="0"/>
          </a:p>
        </p:txBody>
      </p:sp>
      <p:pic>
        <p:nvPicPr>
          <p:cNvPr id="1026" name="Picture 2" descr="Centralized Version control system">
            <a:extLst>
              <a:ext uri="{FF2B5EF4-FFF2-40B4-BE49-F238E27FC236}">
                <a16:creationId xmlns:a16="http://schemas.microsoft.com/office/drawing/2014/main" id="{618394DC-E118-DA8C-73C1-B12E6B482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189" y="1433607"/>
            <a:ext cx="5479131" cy="35956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22C38-DA4A-E9C9-3F63-D38A089A4A51}"/>
              </a:ext>
            </a:extLst>
          </p:cNvPr>
          <p:cNvSpPr txBox="1"/>
          <p:nvPr/>
        </p:nvSpPr>
        <p:spPr>
          <a:xfrm>
            <a:off x="807369" y="5477470"/>
            <a:ext cx="4388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Foco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colaboração</a:t>
            </a:r>
            <a:r>
              <a:rPr lang="en-US" sz="1200" dirty="0"/>
              <a:t> </a:t>
            </a:r>
            <a:r>
              <a:rPr lang="en-US" sz="1200" dirty="0" err="1"/>
              <a:t>distribuída</a:t>
            </a:r>
            <a:r>
              <a:rPr lang="en-US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Mais </a:t>
            </a:r>
            <a:r>
              <a:rPr lang="en-US" sz="1200" dirty="0" err="1"/>
              <a:t>flexível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Mais </a:t>
            </a:r>
            <a:r>
              <a:rPr lang="en-US" sz="1200" dirty="0" err="1"/>
              <a:t>complexo</a:t>
            </a:r>
            <a:r>
              <a:rPr lang="en-US" sz="1200" dirty="0"/>
              <a:t> o </a:t>
            </a:r>
            <a:r>
              <a:rPr lang="en-US" sz="1200" dirty="0" err="1"/>
              <a:t>processo</a:t>
            </a:r>
            <a:r>
              <a:rPr lang="en-US" sz="1200" dirty="0"/>
              <a:t> de </a:t>
            </a:r>
            <a:r>
              <a:rPr lang="en-US" sz="1200" dirty="0" err="1"/>
              <a:t>gerenciamento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Trabalho</a:t>
            </a:r>
            <a:r>
              <a:rPr lang="en-US" sz="1200" dirty="0"/>
              <a:t> off-line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Mais popular: 87% dos </a:t>
            </a:r>
            <a:r>
              <a:rPr lang="en-US" sz="1200" dirty="0" err="1"/>
              <a:t>projetos</a:t>
            </a:r>
            <a:r>
              <a:rPr lang="en-US" sz="1200" dirty="0"/>
              <a:t> </a:t>
            </a:r>
            <a:r>
              <a:rPr lang="en-US" sz="1200" dirty="0" err="1"/>
              <a:t>versionados</a:t>
            </a:r>
            <a:r>
              <a:rPr lang="en-US" sz="1200" dirty="0"/>
              <a:t> </a:t>
            </a:r>
            <a:r>
              <a:rPr lang="en-US" sz="1200" dirty="0" err="1"/>
              <a:t>utilizam</a:t>
            </a:r>
            <a:r>
              <a:rPr lang="en-US" sz="1200" dirty="0"/>
              <a:t> git.</a:t>
            </a:r>
            <a:endParaRPr lang="pt-B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692D6-99AD-6334-2BF5-127DABCBC629}"/>
              </a:ext>
            </a:extLst>
          </p:cNvPr>
          <p:cNvSpPr txBox="1"/>
          <p:nvPr/>
        </p:nvSpPr>
        <p:spPr>
          <a:xfrm>
            <a:off x="5774215" y="5477470"/>
            <a:ext cx="4388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/>
              <a:t>Mais simples de usar e </a:t>
            </a:r>
            <a:r>
              <a:rPr lang="en-US" dirty="0" err="1"/>
              <a:t>gerenciar</a:t>
            </a:r>
            <a:r>
              <a:rPr lang="en-US" dirty="0"/>
              <a:t>. </a:t>
            </a:r>
          </a:p>
          <a:p>
            <a:r>
              <a:rPr lang="en-US" dirty="0"/>
              <a:t>Menor </a:t>
            </a:r>
            <a:r>
              <a:rPr lang="en-US" dirty="0" err="1"/>
              <a:t>flexibilidade</a:t>
            </a:r>
            <a:endParaRPr lang="en-US" dirty="0"/>
          </a:p>
          <a:p>
            <a:r>
              <a:rPr lang="en-US" dirty="0"/>
              <a:t>Mais </a:t>
            </a:r>
            <a:r>
              <a:rPr lang="en-US" dirty="0" err="1"/>
              <a:t>restrição</a:t>
            </a:r>
            <a:r>
              <a:rPr lang="en-US" dirty="0"/>
              <a:t> no </a:t>
            </a:r>
            <a:r>
              <a:rPr lang="en-US" dirty="0" err="1"/>
              <a:t>trabalho</a:t>
            </a:r>
            <a:r>
              <a:rPr lang="en-US" dirty="0"/>
              <a:t> online</a:t>
            </a:r>
          </a:p>
          <a:p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suportado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7592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A8A0-A364-0831-7F9D-0B160EB4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Versionamento</a:t>
            </a:r>
            <a:r>
              <a:rPr lang="en-US" dirty="0"/>
              <a:t> de </a:t>
            </a:r>
            <a:r>
              <a:rPr lang="en-US" dirty="0" err="1"/>
              <a:t>relatórios</a:t>
            </a:r>
            <a:r>
              <a:rPr lang="en-US" dirty="0"/>
              <a:t> Power BI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D5BE2-1D99-155C-6404-F30C3B9C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554" y="2004139"/>
            <a:ext cx="1189962" cy="1189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8C7B94-A895-0531-47EE-54D7E5438DE3}"/>
              </a:ext>
            </a:extLst>
          </p:cNvPr>
          <p:cNvSpPr txBox="1"/>
          <p:nvPr/>
        </p:nvSpPr>
        <p:spPr>
          <a:xfrm>
            <a:off x="2896207" y="3046566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.</a:t>
            </a:r>
            <a:r>
              <a:rPr lang="en-US" sz="1200" dirty="0" err="1"/>
              <a:t>pbix</a:t>
            </a:r>
            <a:endParaRPr lang="pt-BR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E9CBA-B3B0-6D04-48AB-FAA14505FAFA}"/>
              </a:ext>
            </a:extLst>
          </p:cNvPr>
          <p:cNvSpPr txBox="1"/>
          <p:nvPr/>
        </p:nvSpPr>
        <p:spPr>
          <a:xfrm>
            <a:off x="7918704" y="3185065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200"/>
            </a:lvl1pPr>
          </a:lstStyle>
          <a:p>
            <a:r>
              <a:rPr lang="en-US" dirty="0"/>
              <a:t>.</a:t>
            </a:r>
            <a:r>
              <a:rPr lang="en-US" dirty="0" err="1"/>
              <a:t>pbi</a:t>
            </a:r>
            <a:r>
              <a:rPr lang="en-US" dirty="0" err="1">
                <a:solidFill>
                  <a:srgbClr val="FF0000"/>
                </a:solidFill>
              </a:rPr>
              <a:t>p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52B77-C37A-444B-8C21-F88C01B45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420" y="1987106"/>
            <a:ext cx="1189962" cy="1189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CD2DB7-26F5-BB94-A2A5-E4B1106F1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447" y="3741595"/>
            <a:ext cx="2409919" cy="12742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2E6BD7-59FF-1F20-C2F8-C3EB18EC526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177749" y="3462064"/>
            <a:ext cx="1" cy="27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EA3A26-E7A1-6BAB-BA3A-80A22738E68C}"/>
              </a:ext>
            </a:extLst>
          </p:cNvPr>
          <p:cNvSpPr txBox="1"/>
          <p:nvPr/>
        </p:nvSpPr>
        <p:spPr>
          <a:xfrm>
            <a:off x="8389125" y="3204128"/>
            <a:ext cx="164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Feature </a:t>
            </a:r>
            <a:r>
              <a:rPr lang="en-US" sz="1400" b="1" dirty="0" err="1">
                <a:solidFill>
                  <a:srgbClr val="FF0000"/>
                </a:solidFill>
              </a:rPr>
              <a:t>em</a:t>
            </a:r>
            <a:r>
              <a:rPr lang="en-US" sz="1400" b="1" dirty="0">
                <a:solidFill>
                  <a:srgbClr val="FF0000"/>
                </a:solidFill>
              </a:rPr>
              <a:t> preview</a:t>
            </a:r>
            <a:endParaRPr lang="pt-BR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346F42-6F3D-CAFA-763E-63F668E1C2C2}"/>
              </a:ext>
            </a:extLst>
          </p:cNvPr>
          <p:cNvSpPr/>
          <p:nvPr/>
        </p:nvSpPr>
        <p:spPr>
          <a:xfrm>
            <a:off x="2692335" y="3743987"/>
            <a:ext cx="9144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01073D-5119-D736-4AAC-0B25825C67D7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3144833" y="3323565"/>
            <a:ext cx="4702" cy="420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F663BA4-4F6E-B9D4-F9E6-FDA909D7570F}"/>
              </a:ext>
            </a:extLst>
          </p:cNvPr>
          <p:cNvSpPr txBox="1"/>
          <p:nvPr/>
        </p:nvSpPr>
        <p:spPr>
          <a:xfrm>
            <a:off x="1430333" y="5015804"/>
            <a:ext cx="342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Controle de </a:t>
            </a:r>
            <a:r>
              <a:rPr lang="en-US" sz="1400" dirty="0" err="1"/>
              <a:t>versionamento</a:t>
            </a:r>
            <a:r>
              <a:rPr lang="en-US" sz="1400" dirty="0"/>
              <a:t> </a:t>
            </a:r>
            <a:r>
              <a:rPr lang="en-US" sz="1400" dirty="0" err="1"/>
              <a:t>baseado</a:t>
            </a:r>
            <a:r>
              <a:rPr lang="en-US" sz="1400" dirty="0"/>
              <a:t> no hash. </a:t>
            </a:r>
            <a:r>
              <a:rPr lang="en-US" sz="1400" dirty="0" err="1"/>
              <a:t>Significa</a:t>
            </a:r>
            <a:r>
              <a:rPr lang="en-US" sz="1400" dirty="0"/>
              <a:t> que: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É </a:t>
            </a:r>
            <a:r>
              <a:rPr lang="en-US" sz="1400" dirty="0" err="1"/>
              <a:t>possível</a:t>
            </a:r>
            <a:r>
              <a:rPr lang="en-US" sz="1400" dirty="0"/>
              <a:t> saber que </a:t>
            </a:r>
            <a:r>
              <a:rPr lang="en-US" sz="1400" dirty="0" err="1"/>
              <a:t>houve</a:t>
            </a:r>
            <a:r>
              <a:rPr lang="en-US" sz="1400" dirty="0"/>
              <a:t> </a:t>
            </a:r>
            <a:r>
              <a:rPr lang="en-US" sz="1400" dirty="0" err="1"/>
              <a:t>alteração</a:t>
            </a:r>
            <a:r>
              <a:rPr lang="en-US" sz="1400" dirty="0"/>
              <a:t> e </a:t>
            </a:r>
            <a:r>
              <a:rPr lang="en-US" sz="1400" dirty="0" err="1"/>
              <a:t>quem</a:t>
            </a:r>
            <a:r>
              <a:rPr lang="en-US" sz="1400" dirty="0"/>
              <a:t> </a:t>
            </a:r>
            <a:r>
              <a:rPr lang="en-US" sz="1400" dirty="0" err="1"/>
              <a:t>alterou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 err="1"/>
              <a:t>Não</a:t>
            </a:r>
            <a:r>
              <a:rPr lang="en-US" sz="1400" dirty="0"/>
              <a:t> é </a:t>
            </a:r>
            <a:r>
              <a:rPr lang="en-US" sz="1400" dirty="0" err="1"/>
              <a:t>possível</a:t>
            </a:r>
            <a:r>
              <a:rPr lang="en-US" sz="1400" dirty="0"/>
              <a:t> o que </a:t>
            </a:r>
            <a:r>
              <a:rPr lang="en-US" sz="1400" dirty="0" err="1"/>
              <a:t>alterou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 err="1"/>
              <a:t>Não</a:t>
            </a:r>
            <a:r>
              <a:rPr lang="en-US" sz="1400" dirty="0"/>
              <a:t> é </a:t>
            </a:r>
            <a:r>
              <a:rPr lang="en-US" sz="1400" dirty="0" err="1"/>
              <a:t>possível</a:t>
            </a:r>
            <a:r>
              <a:rPr lang="en-US" sz="1400" dirty="0"/>
              <a:t> merge</a:t>
            </a:r>
            <a:endParaRPr lang="pt-B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10271-8287-8AF2-BF81-00F90F76F3D3}"/>
              </a:ext>
            </a:extLst>
          </p:cNvPr>
          <p:cNvSpPr txBox="1"/>
          <p:nvPr/>
        </p:nvSpPr>
        <p:spPr>
          <a:xfrm>
            <a:off x="2023968" y="1679329"/>
            <a:ext cx="2275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Como </a:t>
            </a:r>
            <a:r>
              <a:rPr lang="en-US" sz="1400" b="1" dirty="0" err="1"/>
              <a:t>está</a:t>
            </a:r>
            <a:r>
              <a:rPr lang="en-US" sz="1400" b="1" dirty="0"/>
              <a:t> </a:t>
            </a:r>
            <a:r>
              <a:rPr lang="en-US" sz="1400" b="1" dirty="0" err="1"/>
              <a:t>hoje</a:t>
            </a:r>
            <a:endParaRPr lang="pt-BR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EAFECA-5F37-A374-BF84-7ACD60945613}"/>
              </a:ext>
            </a:extLst>
          </p:cNvPr>
          <p:cNvSpPr txBox="1"/>
          <p:nvPr/>
        </p:nvSpPr>
        <p:spPr>
          <a:xfrm>
            <a:off x="7006640" y="1717265"/>
            <a:ext cx="2275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Como </a:t>
            </a:r>
            <a:r>
              <a:rPr lang="en-US" sz="1400" b="1" dirty="0" err="1"/>
              <a:t>será</a:t>
            </a:r>
            <a:r>
              <a:rPr lang="en-US" sz="1400" b="1" dirty="0"/>
              <a:t> no </a:t>
            </a:r>
            <a:r>
              <a:rPr lang="en-US" sz="1400" b="1" dirty="0" err="1"/>
              <a:t>futuro</a:t>
            </a:r>
            <a:endParaRPr lang="pt-BR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63CD3-D218-A7A9-0ADB-5AC44CCE0C52}"/>
              </a:ext>
            </a:extLst>
          </p:cNvPr>
          <p:cNvSpPr txBox="1"/>
          <p:nvPr/>
        </p:nvSpPr>
        <p:spPr>
          <a:xfrm>
            <a:off x="6674625" y="5015805"/>
            <a:ext cx="3428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Controle de </a:t>
            </a:r>
            <a:r>
              <a:rPr lang="en-US" sz="1400" dirty="0" err="1"/>
              <a:t>versionamento</a:t>
            </a:r>
            <a:r>
              <a:rPr lang="en-US" sz="1400" dirty="0"/>
              <a:t> </a:t>
            </a:r>
            <a:r>
              <a:rPr lang="en-US" sz="1400" dirty="0" err="1"/>
              <a:t>baseado</a:t>
            </a:r>
            <a:r>
              <a:rPr lang="en-US" sz="1400" dirty="0"/>
              <a:t> no </a:t>
            </a:r>
            <a:r>
              <a:rPr lang="en-US" sz="1400" dirty="0" err="1"/>
              <a:t>conteúdo</a:t>
            </a:r>
            <a:r>
              <a:rPr lang="en-US" sz="1400" dirty="0"/>
              <a:t> dos </a:t>
            </a:r>
            <a:r>
              <a:rPr lang="en-US" sz="1400" dirty="0" err="1"/>
              <a:t>arquivos</a:t>
            </a:r>
            <a:r>
              <a:rPr lang="en-US" sz="1400" dirty="0"/>
              <a:t>. </a:t>
            </a:r>
            <a:r>
              <a:rPr lang="en-US" sz="1400" dirty="0" err="1"/>
              <a:t>Significa</a:t>
            </a:r>
            <a:r>
              <a:rPr lang="en-US" sz="1400" dirty="0"/>
              <a:t> que: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É </a:t>
            </a:r>
            <a:r>
              <a:rPr lang="en-US" sz="1400" dirty="0" err="1"/>
              <a:t>possível</a:t>
            </a:r>
            <a:r>
              <a:rPr lang="en-US" sz="1400" dirty="0"/>
              <a:t> saber </a:t>
            </a:r>
            <a:r>
              <a:rPr lang="en-US" sz="1400" dirty="0" err="1"/>
              <a:t>quem</a:t>
            </a:r>
            <a:r>
              <a:rPr lang="en-US" sz="1400" dirty="0"/>
              <a:t> e </a:t>
            </a:r>
            <a:r>
              <a:rPr lang="en-US" sz="1400" dirty="0" err="1"/>
              <a:t>quem</a:t>
            </a:r>
            <a:r>
              <a:rPr lang="en-US" sz="1400" dirty="0"/>
              <a:t> </a:t>
            </a:r>
            <a:r>
              <a:rPr lang="en-US" sz="1400" dirty="0" err="1"/>
              <a:t>alterou</a:t>
            </a:r>
            <a:r>
              <a:rPr lang="en-US" sz="1400" dirty="0"/>
              <a:t> e o que </a:t>
            </a:r>
            <a:r>
              <a:rPr lang="en-US" sz="1400" dirty="0" err="1"/>
              <a:t>alterou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É </a:t>
            </a:r>
            <a:r>
              <a:rPr lang="en-US" sz="1400" dirty="0" err="1"/>
              <a:t>possível</a:t>
            </a:r>
            <a:r>
              <a:rPr lang="en-US" sz="1400" dirty="0"/>
              <a:t> </a:t>
            </a:r>
            <a:r>
              <a:rPr lang="en-US" sz="1400" dirty="0" err="1"/>
              <a:t>trabalho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colaboração</a:t>
            </a:r>
            <a:r>
              <a:rPr lang="en-US" sz="1400" dirty="0"/>
              <a:t> com merge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8155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  <p:bldP spid="15" grpId="0" animBg="1"/>
      <p:bldP spid="20" grpId="0"/>
      <p:bldP spid="21" grpId="0"/>
      <p:bldP spid="22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D0DC9-A4F0-C5E0-A7B8-17B77CF35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A011-ACD4-B705-E1FE-E87DBC1F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4014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Por que </a:t>
            </a:r>
            <a:r>
              <a:rPr lang="en-US" b="0" kern="1200" dirty="0" err="1">
                <a:latin typeface="+mj-lt"/>
                <a:ea typeface="+mj-ea"/>
                <a:cs typeface="+mj-cs"/>
              </a:rPr>
              <a:t>controlar</a:t>
            </a:r>
            <a:r>
              <a:rPr lang="en-US" b="0" kern="1200" dirty="0">
                <a:latin typeface="+mj-lt"/>
                <a:ea typeface="+mj-ea"/>
                <a:cs typeface="+mj-cs"/>
              </a:rPr>
              <a:t> a </a:t>
            </a:r>
            <a:r>
              <a:rPr lang="en-US" b="0" kern="1200" dirty="0" err="1">
                <a:latin typeface="+mj-lt"/>
                <a:ea typeface="+mj-ea"/>
                <a:cs typeface="+mj-cs"/>
              </a:rPr>
              <a:t>versão</a:t>
            </a:r>
            <a:r>
              <a:rPr lang="en-US" b="0" kern="1200" dirty="0">
                <a:latin typeface="+mj-lt"/>
                <a:ea typeface="+mj-ea"/>
                <a:cs typeface="+mj-cs"/>
              </a:rPr>
              <a:t>? </a:t>
            </a:r>
          </a:p>
        </p:txBody>
      </p:sp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E9B3F9FB-9E91-60CF-1059-36CD9CC57C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0483473"/>
              </p:ext>
            </p:extLst>
          </p:nvPr>
        </p:nvGraphicFramePr>
        <p:xfrm>
          <a:off x="4892040" y="640081"/>
          <a:ext cx="6675120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1551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7D4B3-75EF-7B36-E0C9-3DFC01FA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</a:t>
            </a:r>
            <a:r>
              <a:rPr lang="en-US" dirty="0" err="1"/>
              <a:t>Estratégia</a:t>
            </a:r>
            <a:r>
              <a:rPr lang="en-US" dirty="0"/>
              <a:t> de branching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ACD0-5A9F-A9EB-4684-2D9F013D9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62455"/>
            <a:ext cx="6088190" cy="4956047"/>
          </a:xfrm>
        </p:spPr>
        <p:txBody>
          <a:bodyPr>
            <a:normAutofit fontScale="85000" lnSpcReduction="20000"/>
          </a:bodyPr>
          <a:lstStyle/>
          <a:p>
            <a:pPr marL="457112" indent="-457112" defTabSz="914192">
              <a:spcAft>
                <a:spcPts val="1200"/>
              </a:spcAft>
            </a:pPr>
            <a:r>
              <a:rPr lang="pt-BR" b="1" dirty="0"/>
              <a:t>Desenvolva</a:t>
            </a:r>
            <a:r>
              <a:rPr lang="pt-BR" dirty="0"/>
              <a:t> seus recursos e </a:t>
            </a:r>
            <a:r>
              <a:rPr lang="pt-BR" b="1" dirty="0"/>
              <a:t>corrija</a:t>
            </a:r>
            <a:r>
              <a:rPr lang="pt-BR" dirty="0"/>
              <a:t> bugs em branches de recursos com base em seu branch principal. 
As </a:t>
            </a:r>
            <a:r>
              <a:rPr lang="pt-BR" b="1" dirty="0"/>
              <a:t>ramificações</a:t>
            </a:r>
            <a:r>
              <a:rPr lang="pt-BR" dirty="0"/>
              <a:t> de recursos </a:t>
            </a:r>
            <a:r>
              <a:rPr lang="pt-BR" b="1" dirty="0"/>
              <a:t>isolam</a:t>
            </a:r>
            <a:r>
              <a:rPr lang="pt-BR" dirty="0"/>
              <a:t> o trabalho em </a:t>
            </a:r>
            <a:r>
              <a:rPr lang="pt-BR" b="1" dirty="0"/>
              <a:t>andamento</a:t>
            </a:r>
            <a:r>
              <a:rPr lang="pt-BR" dirty="0"/>
              <a:t> do trabalho </a:t>
            </a:r>
            <a:r>
              <a:rPr lang="pt-BR" b="1" dirty="0"/>
              <a:t>concluído</a:t>
            </a:r>
            <a:r>
              <a:rPr lang="pt-BR" dirty="0"/>
              <a:t> na ramificação principal. 
As ramificações do Git são baratas de criar e manter. Mesmo pequenas correções e alterações devem ter sua própria ramificação de recursos.
As </a:t>
            </a:r>
            <a:r>
              <a:rPr lang="pt-BR" b="1" dirty="0"/>
              <a:t>PRs</a:t>
            </a:r>
            <a:r>
              <a:rPr lang="pt-BR" dirty="0"/>
              <a:t> (solicitações de pull) são uma maneira de alterar, examinar e mesclar código em um repositório Git no Azure Repos / Github. 
As PRs podem vir de ramificações de recursos. As equipes usam PRs para revisar o código e fornecer comentários sobre as alterações antes de mesclar o código no branch principal.
Os </a:t>
            </a:r>
            <a:r>
              <a:rPr lang="pt-BR" b="1" dirty="0"/>
              <a:t>revisores</a:t>
            </a:r>
            <a:r>
              <a:rPr lang="pt-BR" dirty="0"/>
              <a:t> podem percorrer as alterações propostas, deixar comentários e votar para </a:t>
            </a:r>
            <a:r>
              <a:rPr lang="pt-BR" b="1" dirty="0"/>
              <a:t>aprovar</a:t>
            </a:r>
            <a:r>
              <a:rPr lang="pt-BR" dirty="0"/>
              <a:t> ou </a:t>
            </a:r>
            <a:r>
              <a:rPr lang="pt-BR" b="1" dirty="0"/>
              <a:t>rejeitar</a:t>
            </a:r>
            <a:r>
              <a:rPr lang="pt-BR" dirty="0"/>
              <a:t> o código.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17CAF-B2C6-F275-6482-94DE25E0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796" y="1128712"/>
            <a:ext cx="4620937" cy="15317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GIT – GIT Environment Setup – Praudyog">
            <a:extLst>
              <a:ext uri="{FF2B5EF4-FFF2-40B4-BE49-F238E27FC236}">
                <a16:creationId xmlns:a16="http://schemas.microsoft.com/office/drawing/2014/main" id="{C67F352E-8F1F-DF23-BC1A-AFFE43D1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984" y="3186113"/>
            <a:ext cx="4620937" cy="2971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36F0C-D87D-71BE-C0C9-5CF9EE562D18}"/>
              </a:ext>
            </a:extLst>
          </p:cNvPr>
          <p:cNvSpPr txBox="1"/>
          <p:nvPr/>
        </p:nvSpPr>
        <p:spPr>
          <a:xfrm>
            <a:off x="7247983" y="6180002"/>
            <a:ext cx="4770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https://www.praudyog.com/git-tutorials/git-git-environment-setup/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5830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AC4E8-313D-F64C-A26F-1A374377F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0420-CF67-1CAF-C5BB-13D61A76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40080"/>
            <a:ext cx="3081528" cy="5661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Agenda</a:t>
            </a:r>
            <a:br>
              <a:rPr lang="en-US" b="0" kern="1200" dirty="0">
                <a:latin typeface="+mj-lt"/>
                <a:ea typeface="+mj-ea"/>
                <a:cs typeface="+mj-cs"/>
              </a:rPr>
            </a:br>
            <a:endParaRPr lang="en-US" b="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1D63476-090C-7720-7CA4-91CD05D7CCE6}"/>
              </a:ext>
            </a:extLst>
          </p:cNvPr>
          <p:cNvSpPr txBox="1">
            <a:spLocks/>
          </p:cNvSpPr>
          <p:nvPr/>
        </p:nvSpPr>
        <p:spPr>
          <a:xfrm>
            <a:off x="4892040" y="640081"/>
            <a:ext cx="6675120" cy="55778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dirty="0" err="1"/>
              <a:t>Otimizãção</a:t>
            </a:r>
            <a:r>
              <a:rPr lang="en-US" b="1" dirty="0"/>
              <a:t> de </a:t>
            </a:r>
            <a:r>
              <a:rPr lang="en-US" b="1" dirty="0" err="1"/>
              <a:t>Relatórios</a:t>
            </a:r>
            <a:r>
              <a:rPr lang="en-US" b="1" dirty="0"/>
              <a:t> Power BI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Entendendo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critérios</a:t>
            </a:r>
            <a:r>
              <a:rPr lang="en-US" dirty="0"/>
              <a:t> para </a:t>
            </a:r>
            <a:r>
              <a:rPr lang="en-US" dirty="0" err="1"/>
              <a:t>aprimoramento</a:t>
            </a:r>
            <a:r>
              <a:rPr lang="en-US" dirty="0"/>
              <a:t> da </a:t>
            </a:r>
            <a:r>
              <a:rPr lang="en-US" dirty="0" err="1"/>
              <a:t>eficiência</a:t>
            </a:r>
            <a:r>
              <a:rPr lang="en-US" dirty="0"/>
              <a:t> no </a:t>
            </a:r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dos </a:t>
            </a:r>
            <a:r>
              <a:rPr lang="en-US" dirty="0" err="1"/>
              <a:t>relatórios</a:t>
            </a:r>
            <a:r>
              <a:rPr lang="en-US" dirty="0"/>
              <a:t> de </a:t>
            </a:r>
            <a:r>
              <a:rPr lang="en-US" dirty="0" err="1"/>
              <a:t>Pbi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err="1"/>
              <a:t>Visão</a:t>
            </a:r>
            <a:r>
              <a:rPr lang="en-US" dirty="0"/>
              <a:t> do </a:t>
            </a:r>
            <a:r>
              <a:rPr lang="en-US" dirty="0" err="1"/>
              <a:t>processo</a:t>
            </a:r>
            <a:r>
              <a:rPr lang="en-US" dirty="0"/>
              <a:t> 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etapas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err="1"/>
              <a:t>Monitoramento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err="1"/>
              <a:t>Análise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err="1"/>
              <a:t>Ações</a:t>
            </a:r>
            <a:r>
              <a:rPr lang="en-US" dirty="0"/>
              <a:t> de </a:t>
            </a:r>
            <a:r>
              <a:rPr lang="en-US" dirty="0" err="1"/>
              <a:t>otimização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 err="1"/>
              <a:t>Esteira</a:t>
            </a:r>
            <a:r>
              <a:rPr lang="en-US" b="1" dirty="0"/>
              <a:t> de CI / CD de </a:t>
            </a:r>
            <a:r>
              <a:rPr lang="en-US" b="1" dirty="0" err="1"/>
              <a:t>Relatórios</a:t>
            </a:r>
            <a:r>
              <a:rPr lang="en-US" b="1" dirty="0"/>
              <a:t> Power BI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Opções</a:t>
            </a:r>
            <a:r>
              <a:rPr lang="en-US" dirty="0"/>
              <a:t> de Deployment </a:t>
            </a:r>
            <a:r>
              <a:rPr lang="en-US" dirty="0" err="1"/>
              <a:t>automatizado</a:t>
            </a:r>
            <a:r>
              <a:rPr lang="en-US" dirty="0"/>
              <a:t> para </a:t>
            </a:r>
            <a:r>
              <a:rPr lang="en-US" dirty="0" err="1"/>
              <a:t>relatórios</a:t>
            </a:r>
            <a:r>
              <a:rPr lang="en-US" dirty="0"/>
              <a:t> de </a:t>
            </a:r>
            <a:r>
              <a:rPr lang="en-US" dirty="0" err="1"/>
              <a:t>Pbi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err="1"/>
              <a:t>Versionamento</a:t>
            </a:r>
            <a:r>
              <a:rPr lang="en-US" dirty="0"/>
              <a:t> de </a:t>
            </a:r>
            <a:r>
              <a:rPr lang="en-US" dirty="0" err="1"/>
              <a:t>fonte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Git - </a:t>
            </a:r>
            <a:r>
              <a:rPr lang="en-US" dirty="0" err="1"/>
              <a:t>Estratégia</a:t>
            </a:r>
            <a:r>
              <a:rPr lang="en-US" dirty="0"/>
              <a:t> de branching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Git –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básicos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Git – </a:t>
            </a:r>
            <a:r>
              <a:rPr lang="en-US" dirty="0" err="1"/>
              <a:t>Usando</a:t>
            </a:r>
            <a:r>
              <a:rPr lang="en-US" dirty="0"/>
              <a:t> o </a:t>
            </a:r>
            <a:r>
              <a:rPr lang="en-US" dirty="0" err="1"/>
              <a:t>vscode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Git – </a:t>
            </a:r>
            <a:r>
              <a:rPr lang="en-US" dirty="0" err="1"/>
              <a:t>Automatizando</a:t>
            </a:r>
            <a:r>
              <a:rPr lang="en-US" dirty="0"/>
              <a:t> com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Como </a:t>
            </a:r>
            <a:r>
              <a:rPr lang="en-US" b="1" dirty="0" err="1"/>
              <a:t>começar</a:t>
            </a:r>
            <a:endParaRPr lang="en-US" b="1" dirty="0"/>
          </a:p>
          <a:p>
            <a:pPr>
              <a:lnSpc>
                <a:spcPct val="110000"/>
              </a:lnSpc>
            </a:pPr>
            <a:r>
              <a:rPr lang="en-US" b="1" dirty="0" err="1"/>
              <a:t>Exercícios</a:t>
            </a:r>
            <a:r>
              <a:rPr lang="en-US" b="1" dirty="0"/>
              <a:t> </a:t>
            </a:r>
            <a:r>
              <a:rPr lang="en-US" b="1" dirty="0" err="1"/>
              <a:t>práticos</a:t>
            </a:r>
            <a:endParaRPr lang="en-US" b="1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A897-BD3D-E0DF-B142-DBA2CBFF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– </a:t>
            </a:r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básicos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582E7-46EC-00F2-EE4F-00854E67C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594" y="6008914"/>
            <a:ext cx="10612566" cy="3095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Source: https://codingnomads.com/git-github-tutorial-series-recap</a:t>
            </a:r>
            <a:endParaRPr lang="pt-BR" dirty="0"/>
          </a:p>
        </p:txBody>
      </p:sp>
      <p:pic>
        <p:nvPicPr>
          <p:cNvPr id="6146" name="Picture 2" descr="Git Workflow Schema">
            <a:extLst>
              <a:ext uri="{FF2B5EF4-FFF2-40B4-BE49-F238E27FC236}">
                <a16:creationId xmlns:a16="http://schemas.microsoft.com/office/drawing/2014/main" id="{905CDE71-27D2-FA5F-192B-50494E5D2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60" y="1252728"/>
            <a:ext cx="8620125" cy="4724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944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10F1-3EC3-5DAA-88A9-0740C4DD9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7888" y="713232"/>
            <a:ext cx="3364992" cy="3227832"/>
          </a:xfrm>
        </p:spPr>
        <p:txBody>
          <a:bodyPr anchor="t">
            <a:normAutofit/>
          </a:bodyPr>
          <a:lstStyle/>
          <a:p>
            <a:r>
              <a:rPr lang="en-US" dirty="0"/>
              <a:t>Git – </a:t>
            </a:r>
            <a:r>
              <a:rPr lang="en-US" dirty="0" err="1"/>
              <a:t>Usando</a:t>
            </a:r>
            <a:r>
              <a:rPr lang="en-US" dirty="0"/>
              <a:t> o </a:t>
            </a:r>
            <a:r>
              <a:rPr lang="en-US" dirty="0" err="1"/>
              <a:t>VSCode</a:t>
            </a:r>
            <a:endParaRPr lang="pt-BR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B22E4F-28B5-93D9-4B7A-ADDB56C0E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7888" y="4029075"/>
            <a:ext cx="3200400" cy="230771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Clone</a:t>
            </a:r>
          </a:p>
          <a:p>
            <a:r>
              <a:rPr lang="en-US" dirty="0"/>
              <a:t>New Branch</a:t>
            </a:r>
          </a:p>
          <a:p>
            <a:r>
              <a:rPr lang="en-US" dirty="0"/>
              <a:t>Commit</a:t>
            </a:r>
          </a:p>
          <a:p>
            <a:r>
              <a:rPr lang="en-US" dirty="0"/>
              <a:t>Sync</a:t>
            </a:r>
          </a:p>
          <a:p>
            <a:r>
              <a:rPr lang="en-US" dirty="0"/>
              <a:t>Delete Branch</a:t>
            </a:r>
          </a:p>
          <a:p>
            <a:r>
              <a:rPr lang="en-US" dirty="0"/>
              <a:t>Pull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5466E-DFD1-034E-CD38-0B649BC6D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6" y="1400354"/>
            <a:ext cx="7305152" cy="40572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939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46F0-5191-289F-233E-56E7B2A1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02919"/>
            <a:ext cx="3645980" cy="10725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rPr>
              <a:t>Automatizando</a:t>
            </a:r>
            <a:r>
              <a:rPr 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rPr>
              <a:t> com o </a:t>
            </a:r>
            <a:r>
              <a:rPr lang="en-US" dirty="0" err="1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rPr>
              <a:t>Github</a:t>
            </a:r>
            <a:r>
              <a:rPr 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rPr>
              <a:t> Actions</a:t>
            </a:r>
          </a:p>
        </p:txBody>
      </p:sp>
      <p:pic>
        <p:nvPicPr>
          <p:cNvPr id="5122" name="Picture 2" descr="github actions diagram">
            <a:extLst>
              <a:ext uri="{FF2B5EF4-FFF2-40B4-BE49-F238E27FC236}">
                <a16:creationId xmlns:a16="http://schemas.microsoft.com/office/drawing/2014/main" id="{8928EF52-B291-7AA7-5294-77F38E948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647" y="1821031"/>
            <a:ext cx="4181809" cy="33036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347E53-B906-5A82-51F0-1E026646A376}"/>
              </a:ext>
            </a:extLst>
          </p:cNvPr>
          <p:cNvSpPr txBox="1">
            <a:spLocks/>
          </p:cNvSpPr>
          <p:nvPr/>
        </p:nvSpPr>
        <p:spPr>
          <a:xfrm>
            <a:off x="5212227" y="502919"/>
            <a:ext cx="6354933" cy="5815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700" dirty="0"/>
              <a:t>Actions </a:t>
            </a:r>
            <a:r>
              <a:rPr lang="en-US" sz="1700" dirty="0" err="1"/>
              <a:t>são</a:t>
            </a:r>
            <a:r>
              <a:rPr lang="en-US" sz="1700" dirty="0"/>
              <a:t> </a:t>
            </a:r>
            <a:r>
              <a:rPr lang="en-US" sz="1700" dirty="0" err="1"/>
              <a:t>reutilizáveis</a:t>
            </a:r>
            <a:r>
              <a:rPr lang="en-US" sz="1700" dirty="0"/>
              <a:t>. 
Workflow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1500" dirty="0"/>
              <a:t>É o </a:t>
            </a:r>
            <a:r>
              <a:rPr lang="en-US" sz="1500" dirty="0" err="1"/>
              <a:t>processo</a:t>
            </a:r>
            <a:r>
              <a:rPr lang="en-US" sz="1500" dirty="0"/>
              <a:t> </a:t>
            </a:r>
            <a:r>
              <a:rPr lang="en-US" sz="1500" dirty="0" err="1"/>
              <a:t>automatizado</a:t>
            </a:r>
            <a:endParaRPr lang="en-US" sz="1500" dirty="0"/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1500" dirty="0"/>
              <a:t>É </a:t>
            </a:r>
            <a:r>
              <a:rPr lang="en-US" sz="1500" dirty="0" err="1"/>
              <a:t>executado</a:t>
            </a:r>
            <a:r>
              <a:rPr lang="en-US" sz="1500" dirty="0"/>
              <a:t> </a:t>
            </a:r>
            <a:r>
              <a:rPr lang="en-US" sz="1500" dirty="0" err="1"/>
              <a:t>nos</a:t>
            </a:r>
            <a:r>
              <a:rPr lang="en-US" sz="1500" dirty="0"/>
              <a:t> runners, que </a:t>
            </a:r>
            <a:r>
              <a:rPr lang="en-US" sz="1500" dirty="0" err="1"/>
              <a:t>são</a:t>
            </a:r>
            <a:r>
              <a:rPr lang="en-US" sz="1500" dirty="0"/>
              <a:t> </a:t>
            </a:r>
            <a:r>
              <a:rPr lang="en-US" sz="1500" dirty="0" err="1"/>
              <a:t>máquinas</a:t>
            </a:r>
            <a:r>
              <a:rPr lang="en-US" sz="1500" dirty="0"/>
              <a:t> </a:t>
            </a:r>
            <a:r>
              <a:rPr lang="en-US" sz="1500" dirty="0" err="1"/>
              <a:t>virtuais</a:t>
            </a:r>
            <a:r>
              <a:rPr lang="en-US" sz="1500" dirty="0"/>
              <a:t> (windows, </a:t>
            </a:r>
            <a:r>
              <a:rPr lang="en-US" sz="1500" dirty="0" err="1"/>
              <a:t>linux</a:t>
            </a:r>
            <a:r>
              <a:rPr lang="en-US" sz="1500" dirty="0"/>
              <a:t> e macOS) </a:t>
            </a:r>
            <a:r>
              <a:rPr lang="en-US" sz="1500" dirty="0" err="1"/>
              <a:t>mantidas</a:t>
            </a:r>
            <a:r>
              <a:rPr lang="en-US" sz="1500" dirty="0"/>
              <a:t> </a:t>
            </a:r>
            <a:r>
              <a:rPr lang="en-US" sz="1500" dirty="0" err="1"/>
              <a:t>pelo</a:t>
            </a:r>
            <a:r>
              <a:rPr lang="en-US" sz="1500" dirty="0"/>
              <a:t> </a:t>
            </a:r>
            <a:r>
              <a:rPr lang="en-US" sz="1500" dirty="0" err="1"/>
              <a:t>github</a:t>
            </a:r>
            <a:r>
              <a:rPr lang="en-US" sz="1500" dirty="0"/>
              <a:t> (GitHub-hosted) </a:t>
            </a:r>
            <a:r>
              <a:rPr lang="en-US" sz="1500" dirty="0" err="1"/>
              <a:t>ou</a:t>
            </a:r>
            <a:r>
              <a:rPr lang="en-US" sz="1500" dirty="0"/>
              <a:t> </a:t>
            </a:r>
            <a:r>
              <a:rPr lang="en-US" sz="1500" dirty="0" err="1"/>
              <a:t>por</a:t>
            </a:r>
            <a:r>
              <a:rPr lang="en-US" sz="1500" dirty="0"/>
              <a:t> voce (self-hosted).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1500" dirty="0" err="1"/>
              <a:t>Execução</a:t>
            </a:r>
            <a:r>
              <a:rPr lang="en-US" sz="1500" dirty="0"/>
              <a:t> </a:t>
            </a:r>
            <a:r>
              <a:rPr lang="en-US" sz="1500" dirty="0" err="1"/>
              <a:t>iniciada</a:t>
            </a:r>
            <a:r>
              <a:rPr lang="en-US" sz="1500" dirty="0"/>
              <a:t> </a:t>
            </a:r>
            <a:r>
              <a:rPr lang="en-US" sz="1500" dirty="0" err="1"/>
              <a:t>manualmente</a:t>
            </a:r>
            <a:r>
              <a:rPr lang="en-US" sz="1500" dirty="0"/>
              <a:t> </a:t>
            </a:r>
            <a:r>
              <a:rPr lang="en-US" sz="1500" dirty="0" err="1"/>
              <a:t>ou</a:t>
            </a:r>
            <a:r>
              <a:rPr lang="en-US" sz="1500" dirty="0"/>
              <a:t> </a:t>
            </a:r>
            <a:r>
              <a:rPr lang="en-US" sz="1500" dirty="0" err="1"/>
              <a:t>através</a:t>
            </a:r>
            <a:r>
              <a:rPr lang="en-US" sz="1500" dirty="0"/>
              <a:t> de </a:t>
            </a:r>
            <a:r>
              <a:rPr lang="en-US" sz="1500" dirty="0" err="1"/>
              <a:t>eventos</a:t>
            </a:r>
            <a:r>
              <a:rPr lang="en-US" sz="1500" dirty="0"/>
              <a:t> 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1500" dirty="0"/>
              <a:t>Se </a:t>
            </a:r>
            <a:r>
              <a:rPr lang="en-US" sz="1500" dirty="0" err="1"/>
              <a:t>localiza</a:t>
            </a:r>
            <a:r>
              <a:rPr lang="en-US" sz="1500" dirty="0"/>
              <a:t> </a:t>
            </a:r>
            <a:r>
              <a:rPr lang="en-US" sz="1500" dirty="0" err="1"/>
              <a:t>em</a:t>
            </a:r>
            <a:r>
              <a:rPr lang="en-US" sz="1500" dirty="0"/>
              <a:t> .</a:t>
            </a:r>
            <a:r>
              <a:rPr lang="en-US" sz="1500" dirty="0" err="1"/>
              <a:t>github</a:t>
            </a:r>
            <a:r>
              <a:rPr lang="en-US" sz="1500" dirty="0"/>
              <a:t>/workflows.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>
                <a:hlinkClick r:id="rId3"/>
              </a:rPr>
              <a:t>Yaml files</a:t>
            </a:r>
            <a:r>
              <a:rPr lang="en-US" dirty="0"/>
              <a:t>.</a:t>
            </a:r>
            <a:endParaRPr lang="en-US" sz="1500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700" dirty="0"/>
              <a:t>Job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1500" dirty="0"/>
              <a:t>É </a:t>
            </a:r>
            <a:r>
              <a:rPr lang="en-US" sz="1500" dirty="0" err="1"/>
              <a:t>uma</a:t>
            </a:r>
            <a:r>
              <a:rPr lang="en-US" sz="1500" dirty="0"/>
              <a:t> </a:t>
            </a:r>
            <a:r>
              <a:rPr lang="en-US" sz="1500" dirty="0" err="1"/>
              <a:t>sequência</a:t>
            </a:r>
            <a:r>
              <a:rPr lang="en-US" sz="1500" dirty="0"/>
              <a:t> de </a:t>
            </a:r>
            <a:r>
              <a:rPr lang="en-US" sz="1500" dirty="0" err="1"/>
              <a:t>tarefas</a:t>
            </a:r>
            <a:r>
              <a:rPr lang="en-US" sz="1500" dirty="0"/>
              <a:t> a </a:t>
            </a:r>
            <a:r>
              <a:rPr lang="en-US" sz="1500" dirty="0" err="1"/>
              <a:t>serem</a:t>
            </a:r>
            <a:r>
              <a:rPr lang="en-US" sz="1500" dirty="0"/>
              <a:t> </a:t>
            </a:r>
            <a:r>
              <a:rPr lang="en-US" sz="1500" dirty="0" err="1"/>
              <a:t>executadas</a:t>
            </a:r>
            <a:r>
              <a:rPr lang="en-US" sz="1500" dirty="0"/>
              <a:t>. 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1500" dirty="0" err="1"/>
              <a:t>Dentro</a:t>
            </a:r>
            <a:r>
              <a:rPr lang="en-US" sz="1500" dirty="0"/>
              <a:t> de um workflow </a:t>
            </a:r>
            <a:r>
              <a:rPr lang="en-US" sz="1500" dirty="0" err="1"/>
              <a:t>pode</a:t>
            </a:r>
            <a:r>
              <a:rPr lang="en-US" sz="1500" dirty="0"/>
              <a:t> haver 1 </a:t>
            </a:r>
            <a:r>
              <a:rPr lang="en-US" sz="1500" dirty="0" err="1"/>
              <a:t>ou</a:t>
            </a:r>
            <a:r>
              <a:rPr lang="en-US" sz="1500" dirty="0"/>
              <a:t> </a:t>
            </a:r>
            <a:r>
              <a:rPr lang="en-US" sz="1500" dirty="0" err="1"/>
              <a:t>mais</a:t>
            </a:r>
            <a:r>
              <a:rPr lang="en-US" sz="1500" dirty="0"/>
              <a:t> jobs. 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1500" dirty="0"/>
              <a:t>Jobs </a:t>
            </a:r>
            <a:r>
              <a:rPr lang="en-US" sz="1500" dirty="0" err="1"/>
              <a:t>podem</a:t>
            </a:r>
            <a:r>
              <a:rPr lang="en-US" sz="1500" dirty="0"/>
              <a:t> ser </a:t>
            </a:r>
            <a:r>
              <a:rPr lang="en-US" sz="1500" dirty="0" err="1"/>
              <a:t>executados</a:t>
            </a:r>
            <a:r>
              <a:rPr lang="en-US" sz="1500" dirty="0"/>
              <a:t> </a:t>
            </a:r>
            <a:r>
              <a:rPr lang="en-US" sz="1500" dirty="0" err="1"/>
              <a:t>em</a:t>
            </a:r>
            <a:r>
              <a:rPr lang="en-US" sz="1500" dirty="0"/>
              <a:t> </a:t>
            </a:r>
            <a:r>
              <a:rPr lang="en-US" sz="1500" dirty="0" err="1"/>
              <a:t>paralelo</a:t>
            </a:r>
            <a:r>
              <a:rPr lang="en-US" sz="1500" dirty="0"/>
              <a:t> </a:t>
            </a:r>
            <a:r>
              <a:rPr lang="en-US" sz="1500" dirty="0" err="1"/>
              <a:t>ou</a:t>
            </a:r>
            <a:r>
              <a:rPr lang="en-US" sz="1500" dirty="0"/>
              <a:t> </a:t>
            </a:r>
            <a:r>
              <a:rPr lang="en-US" sz="1500" dirty="0" err="1"/>
              <a:t>sequência</a:t>
            </a:r>
            <a:r>
              <a:rPr lang="en-US" sz="1500" dirty="0"/>
              <a:t>. 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1700" dirty="0"/>
              <a:t>Step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1500" dirty="0"/>
              <a:t>É </a:t>
            </a:r>
            <a:r>
              <a:rPr lang="en-US" sz="1500" dirty="0" err="1"/>
              <a:t>uma</a:t>
            </a:r>
            <a:r>
              <a:rPr lang="en-US" sz="1500" dirty="0"/>
              <a:t> </a:t>
            </a:r>
            <a:r>
              <a:rPr lang="en-US" sz="1500" dirty="0" err="1"/>
              <a:t>tarefa</a:t>
            </a:r>
            <a:r>
              <a:rPr lang="en-US" sz="1500" dirty="0"/>
              <a:t> individual a ser </a:t>
            </a:r>
            <a:r>
              <a:rPr lang="en-US" sz="1500" dirty="0" err="1"/>
              <a:t>executada</a:t>
            </a:r>
            <a:r>
              <a:rPr lang="en-US" sz="1500" dirty="0"/>
              <a:t>. 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1500" dirty="0"/>
              <a:t>Pode ser um commando, um script, </a:t>
            </a:r>
            <a:r>
              <a:rPr lang="en-US" sz="1500" dirty="0" err="1"/>
              <a:t>etc</a:t>
            </a:r>
            <a:r>
              <a:rPr lang="en-US" sz="1500" dirty="0"/>
              <a:t> para </a:t>
            </a:r>
            <a:r>
              <a:rPr lang="en-US" sz="1500" dirty="0" err="1"/>
              <a:t>compilar</a:t>
            </a:r>
            <a:r>
              <a:rPr lang="en-US" sz="1500" dirty="0"/>
              <a:t>, </a:t>
            </a:r>
            <a:r>
              <a:rPr lang="en-US" sz="1500" dirty="0" err="1"/>
              <a:t>testar</a:t>
            </a:r>
            <a:r>
              <a:rPr lang="en-US" sz="1500" dirty="0"/>
              <a:t>, </a:t>
            </a:r>
            <a:r>
              <a:rPr lang="en-US" sz="1500" dirty="0" err="1"/>
              <a:t>copiar</a:t>
            </a:r>
            <a:r>
              <a:rPr lang="en-US" sz="1500" dirty="0"/>
              <a:t>, </a:t>
            </a:r>
            <a:r>
              <a:rPr lang="en-US" sz="1500" dirty="0" err="1"/>
              <a:t>instalar</a:t>
            </a:r>
            <a:r>
              <a:rPr lang="en-US" sz="1500" dirty="0"/>
              <a:t> </a:t>
            </a:r>
            <a:r>
              <a:rPr lang="en-US" sz="1500" dirty="0" err="1"/>
              <a:t>alguma</a:t>
            </a:r>
            <a:r>
              <a:rPr lang="en-US" sz="1500" dirty="0"/>
              <a:t> </a:t>
            </a:r>
            <a:r>
              <a:rPr lang="en-US" sz="1500" dirty="0" err="1"/>
              <a:t>dependência</a:t>
            </a:r>
            <a:r>
              <a:rPr lang="en-US" sz="1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1142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875AD-A35B-7BFB-996C-5161D2D0F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8E52-5B92-1054-D471-93941805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02919"/>
            <a:ext cx="3645980" cy="10725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rPr>
              <a:t>Automatizando</a:t>
            </a:r>
            <a:r>
              <a:rPr 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rPr>
              <a:t> com o </a:t>
            </a:r>
            <a:r>
              <a:rPr lang="en-US" dirty="0" err="1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rPr>
              <a:t>Github</a:t>
            </a:r>
            <a:r>
              <a:rPr lang="en-US" dirty="0">
                <a:gradFill>
                  <a:gsLst>
                    <a:gs pos="0">
                      <a:schemeClr val="accent5"/>
                    </a:gs>
                    <a:gs pos="100000">
                      <a:schemeClr val="accent2"/>
                    </a:gs>
                  </a:gsLst>
                  <a:lin ang="13800000" scaled="0"/>
                </a:gradFill>
              </a:rPr>
              <a:t> Actions</a:t>
            </a:r>
          </a:p>
        </p:txBody>
      </p:sp>
      <p:pic>
        <p:nvPicPr>
          <p:cNvPr id="5122" name="Picture 2" descr="github actions diagram">
            <a:extLst>
              <a:ext uri="{FF2B5EF4-FFF2-40B4-BE49-F238E27FC236}">
                <a16:creationId xmlns:a16="http://schemas.microsoft.com/office/drawing/2014/main" id="{6499FABF-E37F-F7D9-EF2B-706D5A29F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" y="2161142"/>
            <a:ext cx="4181809" cy="33036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66BC5-B805-83FA-5AFD-D8CC1AA68C7A}"/>
              </a:ext>
            </a:extLst>
          </p:cNvPr>
          <p:cNvSpPr txBox="1"/>
          <p:nvPr/>
        </p:nvSpPr>
        <p:spPr>
          <a:xfrm>
            <a:off x="5101755" y="919424"/>
            <a:ext cx="6544587" cy="2483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pt-BR" sz="1300" dirty="0"/>
              <a:t>Exemplo Hellow Word: </a:t>
            </a: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300" dirty="0"/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300" dirty="0"/>
              <a:t>Eventos de gatilho: a palavra-chave on especifica o evento que aciona o fluxo de trabalho. Neste exemplo, ele é disparado por qualquer push para o repositório.
Ambiente do runner: a palavra-chave runs-on especifica o ambiente para executar o trabalho. Aqui, ele usa ubuntu-latest.
Etapas: Cada job consiste em etapas que executam comandos ou ações. A palavra-chave run é usada para executar comandos shell, por exemplo.</a:t>
            </a: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300" dirty="0"/>
              <a:t>No exemplo, o arquivo helloworld.yml deve ser criado na pasta .github\workflows</a:t>
            </a: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B9BB-F7AA-F1B0-A76A-8BFE9332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428" y="3571681"/>
            <a:ext cx="4429743" cy="2781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13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ABC1-F8BB-9A42-F98A-B0E3611A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103120"/>
            <a:ext cx="3666744" cy="2624328"/>
          </a:xfrm>
        </p:spPr>
        <p:txBody>
          <a:bodyPr anchor="ctr"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começar</a:t>
            </a:r>
            <a:r>
              <a:rPr lang="en-US" dirty="0"/>
              <a:t>? 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7B54E-6789-9B5A-3934-511D915AFBD4}"/>
              </a:ext>
            </a:extLst>
          </p:cNvPr>
          <p:cNvSpPr txBox="1">
            <a:spLocks/>
          </p:cNvSpPr>
          <p:nvPr/>
        </p:nvSpPr>
        <p:spPr>
          <a:xfrm>
            <a:off x="5913782" y="566529"/>
            <a:ext cx="5653377" cy="575197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/>
              <a:t>Capacitação</a:t>
            </a:r>
            <a:r>
              <a:rPr lang="en-US" sz="2800" dirty="0"/>
              <a:t>: </a:t>
            </a:r>
          </a:p>
          <a:p>
            <a:pPr lvl="1"/>
            <a:r>
              <a:rPr lang="en-US" sz="2600" dirty="0"/>
              <a:t>Workshops e </a:t>
            </a:r>
            <a:r>
              <a:rPr lang="en-US" sz="2600" dirty="0" err="1"/>
              <a:t>laboratórios</a:t>
            </a:r>
            <a:r>
              <a:rPr lang="en-US" sz="2600" dirty="0"/>
              <a:t> (</a:t>
            </a:r>
            <a:r>
              <a:rPr lang="en-US" sz="2600" dirty="0">
                <a:hlinkClick r:id="rId2"/>
              </a:rPr>
              <a:t>https://learn.microsoft.com/en-us/training/modules/optimize-model-power-bi/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Veja a grade de </a:t>
            </a:r>
            <a:r>
              <a:rPr lang="en-US" sz="2600" dirty="0" err="1"/>
              <a:t>treinamentos</a:t>
            </a:r>
            <a:r>
              <a:rPr lang="en-US" sz="2600" dirty="0"/>
              <a:t> </a:t>
            </a:r>
            <a:r>
              <a:rPr lang="en-US" sz="2600" dirty="0" err="1"/>
              <a:t>completa</a:t>
            </a:r>
            <a:r>
              <a:rPr lang="en-US" sz="2600" dirty="0"/>
              <a:t>: </a:t>
            </a:r>
            <a:r>
              <a:rPr lang="en-US" sz="2800" dirty="0">
                <a:hlinkClick r:id="rId3"/>
              </a:rPr>
              <a:t>Browse all training - Training | Microsoft Learn</a:t>
            </a:r>
            <a:endParaRPr lang="en-US" sz="2800" dirty="0"/>
          </a:p>
          <a:p>
            <a:pPr marL="228600" lvl="1" indent="0"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/>
              <a:t>Adoção</a:t>
            </a:r>
            <a:r>
              <a:rPr lang="en-US" sz="2800" dirty="0"/>
              <a:t> de </a:t>
            </a:r>
            <a:r>
              <a:rPr lang="en-US" sz="2800" dirty="0" err="1"/>
              <a:t>práticas</a:t>
            </a:r>
            <a:r>
              <a:rPr lang="en-US" sz="2800" dirty="0"/>
              <a:t> </a:t>
            </a:r>
            <a:r>
              <a:rPr lang="en-US" sz="2800" dirty="0" err="1"/>
              <a:t>iniciais</a:t>
            </a:r>
            <a:r>
              <a:rPr lang="en-US" sz="2800"/>
              <a:t> de </a:t>
            </a:r>
            <a:r>
              <a:rPr lang="en-US" sz="2800" dirty="0" err="1"/>
              <a:t>monitoramento</a:t>
            </a:r>
            <a:r>
              <a:rPr lang="en-US" sz="2800" dirty="0"/>
              <a:t> e </a:t>
            </a:r>
            <a:r>
              <a:rPr lang="en-US" sz="2800" dirty="0" err="1"/>
              <a:t>otimização</a:t>
            </a:r>
            <a:r>
              <a:rPr lang="en-US" sz="2800" dirty="0"/>
              <a:t> de performance:</a:t>
            </a:r>
          </a:p>
          <a:p>
            <a:pPr lvl="1"/>
            <a:r>
              <a:rPr lang="en-US" sz="2600" dirty="0" err="1"/>
              <a:t>Manuais</a:t>
            </a:r>
            <a:endParaRPr lang="en-US" sz="2600" dirty="0"/>
          </a:p>
          <a:p>
            <a:pPr lvl="1"/>
            <a:r>
              <a:rPr lang="en-US" sz="2600" dirty="0"/>
              <a:t>Pontuais</a:t>
            </a:r>
          </a:p>
          <a:p>
            <a:pPr lvl="1"/>
            <a:r>
              <a:rPr lang="en-US" sz="2600" dirty="0" err="1"/>
              <a:t>Graduais</a:t>
            </a:r>
            <a:endParaRPr lang="en-US" sz="2600" dirty="0"/>
          </a:p>
          <a:p>
            <a:pPr marL="228600" lvl="1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/>
              <a:t>Adoção</a:t>
            </a:r>
            <a:r>
              <a:rPr lang="en-US" sz="2800" dirty="0"/>
              <a:t>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esteira</a:t>
            </a:r>
            <a:r>
              <a:rPr lang="en-US" sz="2800" dirty="0"/>
              <a:t> de CI/CD</a:t>
            </a:r>
          </a:p>
          <a:p>
            <a:pPr lvl="1"/>
            <a:r>
              <a:rPr lang="pt-BR" sz="2400" dirty="0"/>
              <a:t>Versionamento </a:t>
            </a:r>
          </a:p>
          <a:p>
            <a:pPr lvl="1"/>
            <a:r>
              <a:rPr lang="pt-BR" sz="2400" dirty="0"/>
              <a:t>CI/CD com Github Actions &amp; Deployment pipeline no Fabric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4960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C5213-2544-5D3B-378B-7ABA2B474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4BE9-B654-456D-8270-029B824A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2103120"/>
            <a:ext cx="3666744" cy="2624328"/>
          </a:xfrm>
        </p:spPr>
        <p:txBody>
          <a:bodyPr anchor="ctr">
            <a:normAutofit/>
          </a:bodyPr>
          <a:lstStyle/>
          <a:p>
            <a:r>
              <a:rPr lang="en-US" dirty="0"/>
              <a:t>Labs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4927E-778D-B6E3-F478-A3CD27A1E396}"/>
              </a:ext>
            </a:extLst>
          </p:cNvPr>
          <p:cNvSpPr txBox="1">
            <a:spLocks/>
          </p:cNvSpPr>
          <p:nvPr/>
        </p:nvSpPr>
        <p:spPr>
          <a:xfrm>
            <a:off x="5913782" y="566529"/>
            <a:ext cx="5653377" cy="57519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Git – commandos </a:t>
            </a:r>
            <a:r>
              <a:rPr lang="en-US" sz="2800" dirty="0" err="1"/>
              <a:t>básicos</a:t>
            </a: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CD/CD </a:t>
            </a:r>
            <a:r>
              <a:rPr lang="en-US" sz="2800" dirty="0" err="1"/>
              <a:t>Github</a:t>
            </a:r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Deployment pipeline</a:t>
            </a:r>
          </a:p>
        </p:txBody>
      </p:sp>
    </p:spTree>
    <p:extLst>
      <p:ext uri="{BB962C8B-B14F-4D97-AF65-F5344CB8AC3E}">
        <p14:creationId xmlns:p14="http://schemas.microsoft.com/office/powerpoint/2010/main" val="2551499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29FA-7FAB-0CE0-0F58-56574EA7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61ACC-5679-CCCE-B9EB-803FCDB2AB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62502" y="215900"/>
            <a:ext cx="5509458" cy="6475476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Power BI documentation - Power BI | Microsoft Learn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Power BI Desktop projects (PBIP) - Power BI | Microsoft Learn </a:t>
            </a:r>
            <a:endParaRPr lang="en-US" dirty="0"/>
          </a:p>
          <a:p>
            <a:r>
              <a:rPr lang="pt-BR" dirty="0">
                <a:hlinkClick r:id="rId4"/>
              </a:rPr>
              <a:t>https://community.fabric.microsoft.com/t5/Power-BI-forums/ct-p/powerbi</a:t>
            </a:r>
            <a:endParaRPr lang="pt-BR" dirty="0"/>
          </a:p>
          <a:p>
            <a:r>
              <a:rPr lang="pt-BR" dirty="0">
                <a:hlinkClick r:id="rId5"/>
              </a:rPr>
              <a:t>https://censius.ai/blogs/version-control-importance</a:t>
            </a:r>
            <a:endParaRPr lang="pt-BR" dirty="0"/>
          </a:p>
          <a:p>
            <a:r>
              <a:rPr lang="pt-BR" dirty="0">
                <a:hlinkClick r:id="rId6"/>
              </a:rPr>
              <a:t>https://docs.github.com/pt/actions</a:t>
            </a:r>
            <a:endParaRPr lang="pt-BR" dirty="0"/>
          </a:p>
          <a:p>
            <a:r>
              <a:rPr lang="pt-BR" dirty="0">
                <a:hlinkClick r:id="rId7"/>
              </a:rPr>
              <a:t>https://codingnomads.com/git-github-tutorial-series-recap</a:t>
            </a:r>
            <a:endParaRPr lang="pt-BR" dirty="0"/>
          </a:p>
          <a:p>
            <a:r>
              <a:rPr lang="pt-BR" dirty="0">
                <a:hlinkClick r:id="rId8"/>
              </a:rPr>
              <a:t>https://docs.github.com/en/get-started/using-git/getting-changes-from-a-remote-repository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0438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11258-9432-38E0-88AB-0776E521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093976"/>
            <a:ext cx="6528816" cy="4178808"/>
          </a:xfrm>
        </p:spPr>
        <p:txBody>
          <a:bodyPr anchor="b">
            <a:normAutofit/>
          </a:bodyPr>
          <a:lstStyle/>
          <a:p>
            <a:r>
              <a:rPr lang="en-US" dirty="0"/>
              <a:t>Thank you!</a:t>
            </a:r>
            <a:endParaRPr lang="pt-BR" dirty="0"/>
          </a:p>
        </p:txBody>
      </p:sp>
      <p:pic>
        <p:nvPicPr>
          <p:cNvPr id="4" name="Picture 3" descr="Aeron available in the Microsoft Azure Marketplace">
            <a:extLst>
              <a:ext uri="{FF2B5EF4-FFF2-40B4-BE49-F238E27FC236}">
                <a16:creationId xmlns:a16="http://schemas.microsoft.com/office/drawing/2014/main" id="{1E14F013-19B5-B2D3-F5C0-CE7CAA0C0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0"/>
            <a:ext cx="2819400" cy="9321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02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DCA39-0438-C976-17C2-4548C4B28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E778-4720-A9E7-2F56-5F0ACECD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10896"/>
            <a:ext cx="10872216" cy="12252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Requisitos</a:t>
            </a:r>
            <a:endParaRPr lang="en-US" b="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6DB994C-6D13-C931-8D82-4AF00030CD50}"/>
              </a:ext>
            </a:extLst>
          </p:cNvPr>
          <p:cNvSpPr txBox="1">
            <a:spLocks/>
          </p:cNvSpPr>
          <p:nvPr/>
        </p:nvSpPr>
        <p:spPr>
          <a:xfrm>
            <a:off x="2249424" y="2313432"/>
            <a:ext cx="8732520" cy="3895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Otimizãção</a:t>
            </a:r>
            <a:r>
              <a:rPr lang="en-US" b="1" dirty="0"/>
              <a:t> de </a:t>
            </a:r>
            <a:r>
              <a:rPr lang="en-US" b="1" dirty="0" err="1"/>
              <a:t>Relatórios</a:t>
            </a:r>
            <a:r>
              <a:rPr lang="en-US" b="1" dirty="0"/>
              <a:t> </a:t>
            </a:r>
            <a:r>
              <a:rPr lang="en-US" b="1" dirty="0" err="1"/>
              <a:t>Pbi</a:t>
            </a:r>
            <a:endParaRPr lang="en-US" b="1" dirty="0"/>
          </a:p>
          <a:p>
            <a:pPr marL="457200" lvl="2">
              <a:spcBef>
                <a:spcPts val="1000"/>
              </a:spcBef>
            </a:pPr>
            <a:r>
              <a:rPr lang="en-US" sz="1600" dirty="0"/>
              <a:t>Custos</a:t>
            </a:r>
          </a:p>
          <a:p>
            <a:pPr marL="457200" lvl="2">
              <a:spcBef>
                <a:spcPts val="1000"/>
              </a:spcBef>
            </a:pPr>
            <a:r>
              <a:rPr lang="en-US" sz="1600" dirty="0" err="1"/>
              <a:t>Experiência</a:t>
            </a:r>
            <a:r>
              <a:rPr lang="en-US" sz="1600" dirty="0"/>
              <a:t> do </a:t>
            </a:r>
            <a:r>
              <a:rPr lang="en-US" sz="1600" dirty="0" err="1"/>
              <a:t>usuário</a:t>
            </a:r>
            <a:r>
              <a:rPr lang="en-US" sz="1600" dirty="0"/>
              <a:t> (performance)</a:t>
            </a:r>
          </a:p>
          <a:p>
            <a:pPr marL="228600" lvl="1">
              <a:spcBef>
                <a:spcPts val="1000"/>
              </a:spcBef>
            </a:pPr>
            <a:endParaRPr lang="en-US" sz="1800" dirty="0"/>
          </a:p>
          <a:p>
            <a:r>
              <a:rPr lang="en-US" b="1" dirty="0" err="1"/>
              <a:t>Eficiência</a:t>
            </a:r>
            <a:r>
              <a:rPr lang="en-US" b="1" dirty="0"/>
              <a:t> no </a:t>
            </a:r>
            <a:r>
              <a:rPr lang="en-US" b="1" dirty="0" err="1"/>
              <a:t>processo</a:t>
            </a:r>
            <a:r>
              <a:rPr lang="en-US" b="1" dirty="0"/>
              <a:t> de </a:t>
            </a:r>
            <a:r>
              <a:rPr lang="en-US" b="1" dirty="0" err="1"/>
              <a:t>entrega</a:t>
            </a:r>
            <a:r>
              <a:rPr lang="en-US" b="1" dirty="0"/>
              <a:t> de </a:t>
            </a:r>
            <a:r>
              <a:rPr lang="en-US" b="1" dirty="0" err="1"/>
              <a:t>reportes</a:t>
            </a:r>
            <a:endParaRPr lang="en-US" b="1" dirty="0"/>
          </a:p>
          <a:p>
            <a:pPr marL="457200" lvl="2">
              <a:spcBef>
                <a:spcPts val="1000"/>
              </a:spcBef>
            </a:pPr>
            <a:r>
              <a:rPr lang="en-US" sz="1600" dirty="0"/>
              <a:t>Maior </a:t>
            </a:r>
            <a:r>
              <a:rPr lang="en-US" sz="1600" dirty="0" err="1"/>
              <a:t>agilidade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correção</a:t>
            </a:r>
            <a:r>
              <a:rPr lang="en-US" sz="1600" dirty="0"/>
              <a:t> de </a:t>
            </a:r>
            <a:r>
              <a:rPr lang="en-US" sz="1600" dirty="0" err="1"/>
              <a:t>erros</a:t>
            </a:r>
            <a:r>
              <a:rPr lang="en-US" sz="1600" dirty="0"/>
              <a:t> e </a:t>
            </a:r>
            <a:r>
              <a:rPr lang="en-US" sz="1600" dirty="0" err="1"/>
              <a:t>ajustes</a:t>
            </a:r>
            <a:r>
              <a:rPr lang="en-US" sz="1600" dirty="0"/>
              <a:t> de </a:t>
            </a:r>
            <a:r>
              <a:rPr lang="en-US" sz="1600" dirty="0" err="1"/>
              <a:t>relatórios</a:t>
            </a:r>
            <a:endParaRPr lang="en-US" sz="1600" dirty="0"/>
          </a:p>
          <a:p>
            <a:pPr marL="457200" lvl="2">
              <a:spcBef>
                <a:spcPts val="1000"/>
              </a:spcBef>
            </a:pPr>
            <a:r>
              <a:rPr lang="en-US" sz="1600" dirty="0" err="1"/>
              <a:t>Rastreabilidade</a:t>
            </a:r>
            <a:r>
              <a:rPr lang="en-US" sz="1600" dirty="0"/>
              <a:t> de </a:t>
            </a:r>
            <a:r>
              <a:rPr lang="en-US" sz="1600" dirty="0" err="1"/>
              <a:t>alterações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3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37CC2-AF6C-D236-8794-621507FFF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AA0D-5682-75FC-B242-B9354F36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29" y="2103120"/>
            <a:ext cx="4363279" cy="2624328"/>
          </a:xfrm>
        </p:spPr>
        <p:txBody>
          <a:bodyPr anchor="ctr">
            <a:normAutofit fontScale="90000"/>
          </a:bodyPr>
          <a:lstStyle/>
          <a:p>
            <a:r>
              <a:rPr lang="en-US" sz="4400" dirty="0"/>
              <a:t>Otimização de Performance de </a:t>
            </a:r>
            <a:r>
              <a:rPr lang="en-US" sz="4400" dirty="0" err="1"/>
              <a:t>relatórios</a:t>
            </a:r>
            <a:r>
              <a:rPr lang="en-US" sz="4400" dirty="0"/>
              <a:t> de Power BI</a:t>
            </a:r>
            <a:br>
              <a:rPr lang="en-US" sz="4400" dirty="0"/>
            </a:br>
            <a:br>
              <a:rPr lang="en-US" sz="4400" dirty="0"/>
            </a:br>
            <a:r>
              <a:rPr lang="en-US" sz="2700" dirty="0" err="1"/>
              <a:t>Critérios</a:t>
            </a:r>
            <a:r>
              <a:rPr lang="en-US" sz="2700" dirty="0"/>
              <a:t> para </a:t>
            </a:r>
            <a:r>
              <a:rPr lang="en-US" sz="2700" dirty="0" err="1"/>
              <a:t>eficiência</a:t>
            </a:r>
            <a:endParaRPr lang="pt-BR" sz="2700" dirty="0"/>
          </a:p>
        </p:txBody>
      </p:sp>
      <p:graphicFrame>
        <p:nvGraphicFramePr>
          <p:cNvPr id="3" name="Text Placeholder 2">
            <a:extLst>
              <a:ext uri="{FF2B5EF4-FFF2-40B4-BE49-F238E27FC236}">
                <a16:creationId xmlns:a16="http://schemas.microsoft.com/office/drawing/2014/main" id="{22663D8D-04D2-C957-569E-143C8859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3072420"/>
              </p:ext>
            </p:extLst>
          </p:nvPr>
        </p:nvGraphicFramePr>
        <p:xfrm>
          <a:off x="6057702" y="877824"/>
          <a:ext cx="5509458" cy="5102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972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349F0-05ED-93FE-F8D1-113E2A54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dirty="0" err="1"/>
              <a:t>panorâmico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zoom </a:t>
            </a:r>
            <a:r>
              <a:rPr lang="en-US" dirty="0" err="1"/>
              <a:t>analítico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DDEA5-4D6D-ABB2-C277-78BEA8485670}"/>
              </a:ext>
            </a:extLst>
          </p:cNvPr>
          <p:cNvSpPr txBox="1"/>
          <p:nvPr/>
        </p:nvSpPr>
        <p:spPr>
          <a:xfrm>
            <a:off x="10114722" y="248289"/>
            <a:ext cx="207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Maximizar  Prevenção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Minimizar  Remediação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Automatizar o processo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0B57D5-84F7-C950-E64A-E7C483FD5565}"/>
              </a:ext>
            </a:extLst>
          </p:cNvPr>
          <p:cNvSpPr txBox="1">
            <a:spLocks/>
          </p:cNvSpPr>
          <p:nvPr/>
        </p:nvSpPr>
        <p:spPr>
          <a:xfrm>
            <a:off x="7113710" y="1391479"/>
            <a:ext cx="5078289" cy="5327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Monitoramento</a:t>
            </a:r>
            <a:r>
              <a:rPr lang="en-US" dirty="0"/>
              <a:t>:</a:t>
            </a:r>
          </a:p>
          <a:p>
            <a:pPr marL="228600" lvl="1" indent="0">
              <a:buNone/>
            </a:pP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panorâmica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Análise</a:t>
            </a:r>
            <a:r>
              <a:rPr lang="en-US" dirty="0"/>
              <a:t>: </a:t>
            </a:r>
          </a:p>
          <a:p>
            <a:pPr marL="228600" lvl="1" indent="0">
              <a:buNone/>
            </a:pPr>
            <a:r>
              <a:rPr lang="en-US" dirty="0" err="1"/>
              <a:t>Identificação</a:t>
            </a:r>
            <a:r>
              <a:rPr lang="en-US" dirty="0"/>
              <a:t> de </a:t>
            </a:r>
            <a:r>
              <a:rPr lang="en-US" dirty="0" err="1"/>
              <a:t>ofensores</a:t>
            </a:r>
            <a:endParaRPr lang="en-US" dirty="0"/>
          </a:p>
          <a:p>
            <a:pPr marL="228600" lvl="1" indent="0">
              <a:buNone/>
            </a:pPr>
            <a:r>
              <a:rPr lang="en-US" dirty="0" err="1"/>
              <a:t>Priorização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Otimização</a:t>
            </a:r>
            <a:r>
              <a:rPr lang="en-US" dirty="0"/>
              <a:t>: </a:t>
            </a:r>
          </a:p>
          <a:p>
            <a:pPr marL="228600" lvl="1" indent="0">
              <a:buNone/>
            </a:pPr>
            <a:r>
              <a:rPr lang="en-US" dirty="0" err="1"/>
              <a:t>Planejamento</a:t>
            </a:r>
            <a:endParaRPr lang="en-US" dirty="0"/>
          </a:p>
          <a:p>
            <a:pPr marL="228600" lvl="1" indent="0">
              <a:buNone/>
            </a:pPr>
            <a:r>
              <a:rPr lang="en-US" dirty="0" err="1"/>
              <a:t>Implementação</a:t>
            </a:r>
            <a:r>
              <a:rPr lang="en-US" dirty="0"/>
              <a:t> das </a:t>
            </a:r>
            <a:r>
              <a:rPr lang="en-US" dirty="0" err="1"/>
              <a:t>ações</a:t>
            </a:r>
            <a:r>
              <a:rPr lang="en-US" dirty="0"/>
              <a:t> de </a:t>
            </a:r>
            <a:r>
              <a:rPr lang="en-US" dirty="0" err="1"/>
              <a:t>reparo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Entre </a:t>
            </a:r>
            <a:r>
              <a:rPr lang="en-US" b="1" dirty="0" err="1"/>
              <a:t>uma</a:t>
            </a:r>
            <a:r>
              <a:rPr lang="en-US" b="1" dirty="0"/>
              <a:t> e </a:t>
            </a:r>
            <a:r>
              <a:rPr lang="en-US" b="1" dirty="0" err="1"/>
              <a:t>outra</a:t>
            </a:r>
            <a:r>
              <a:rPr lang="en-US" b="1" dirty="0"/>
              <a:t> </a:t>
            </a:r>
            <a:r>
              <a:rPr lang="en-US" b="1" dirty="0" err="1"/>
              <a:t>iteração</a:t>
            </a:r>
            <a:r>
              <a:rPr lang="en-US" dirty="0"/>
              <a:t>:</a:t>
            </a:r>
          </a:p>
          <a:p>
            <a:pPr marL="228600" lvl="1" indent="0">
              <a:buNone/>
            </a:pPr>
            <a:r>
              <a:rPr lang="en-US" dirty="0" err="1"/>
              <a:t>Identificação</a:t>
            </a:r>
            <a:r>
              <a:rPr lang="en-US" dirty="0"/>
              <a:t> e </a:t>
            </a:r>
            <a:r>
              <a:rPr lang="en-US" dirty="0" err="1"/>
              <a:t>adoção</a:t>
            </a:r>
            <a:r>
              <a:rPr lang="en-US" dirty="0"/>
              <a:t> de boas </a:t>
            </a:r>
            <a:r>
              <a:rPr lang="en-US" dirty="0" err="1"/>
              <a:t>práticas</a:t>
            </a:r>
            <a:r>
              <a:rPr lang="en-US" dirty="0"/>
              <a:t>: </a:t>
            </a:r>
          </a:p>
          <a:p>
            <a:pPr lvl="2"/>
            <a:r>
              <a:rPr lang="en-US" dirty="0" err="1"/>
              <a:t>Monitoramento</a:t>
            </a:r>
            <a:endParaRPr lang="en-US" dirty="0"/>
          </a:p>
          <a:p>
            <a:pPr lvl="2"/>
            <a:r>
              <a:rPr lang="en-US" dirty="0" err="1"/>
              <a:t>Análise</a:t>
            </a:r>
            <a:endParaRPr lang="en-US" dirty="0"/>
          </a:p>
          <a:p>
            <a:pPr lvl="2"/>
            <a:r>
              <a:rPr lang="en-US" dirty="0" err="1"/>
              <a:t>Priorização</a:t>
            </a:r>
            <a:endParaRPr lang="en-US" dirty="0"/>
          </a:p>
          <a:p>
            <a:pPr lvl="2"/>
            <a:r>
              <a:rPr lang="en-US" dirty="0" err="1"/>
              <a:t>Ações</a:t>
            </a:r>
            <a:endParaRPr lang="en-US" dirty="0"/>
          </a:p>
          <a:p>
            <a:pPr lvl="2"/>
            <a:r>
              <a:rPr lang="en-US" dirty="0"/>
              <a:t>Skilling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BDDE87-7BFF-D8DD-1DE8-C53474C88B67}"/>
              </a:ext>
            </a:extLst>
          </p:cNvPr>
          <p:cNvGrpSpPr/>
          <p:nvPr/>
        </p:nvGrpSpPr>
        <p:grpSpPr>
          <a:xfrm>
            <a:off x="612648" y="1821706"/>
            <a:ext cx="4299820" cy="4686097"/>
            <a:chOff x="5194692" y="2619375"/>
            <a:chExt cx="1704837" cy="1728978"/>
          </a:xfrm>
        </p:grpSpPr>
        <p:pic>
          <p:nvPicPr>
            <p:cNvPr id="19" name="Picture 2" descr="Image">
              <a:extLst>
                <a:ext uri="{FF2B5EF4-FFF2-40B4-BE49-F238E27FC236}">
                  <a16:creationId xmlns:a16="http://schemas.microsoft.com/office/drawing/2014/main" id="{B6A281BC-A7B2-7CC5-75C2-503EAB239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279" y="2619375"/>
              <a:ext cx="1619250" cy="16192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F1EA8A39-8454-5F76-86FB-BACB91624B3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48137" y="3112936"/>
              <a:ext cx="1581972" cy="888861"/>
            </a:xfrm>
            <a:prstGeom prst="bentConnector3">
              <a:avLst>
                <a:gd name="adj1" fmla="val 122340"/>
              </a:avLst>
            </a:prstGeom>
            <a:ln>
              <a:solidFill>
                <a:srgbClr val="57C5A5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055728-ADBA-94FE-9374-D68291AD785E}"/>
                </a:ext>
              </a:extLst>
            </p:cNvPr>
            <p:cNvCxnSpPr>
              <a:cxnSpLocks/>
            </p:cNvCxnSpPr>
            <p:nvPr/>
          </p:nvCxnSpPr>
          <p:spPr>
            <a:xfrm>
              <a:off x="6067464" y="4117605"/>
              <a:ext cx="0" cy="230002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6C2E28-981B-EB48-716F-33B1F214FE67}"/>
                </a:ext>
              </a:extLst>
            </p:cNvPr>
            <p:cNvCxnSpPr/>
            <p:nvPr/>
          </p:nvCxnSpPr>
          <p:spPr>
            <a:xfrm>
              <a:off x="5194692" y="4347607"/>
              <a:ext cx="872772" cy="0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Clapper board with solid fill">
            <a:extLst>
              <a:ext uri="{FF2B5EF4-FFF2-40B4-BE49-F238E27FC236}">
                <a16:creationId xmlns:a16="http://schemas.microsoft.com/office/drawing/2014/main" id="{4E4D2939-DDF9-5B03-6AE8-067933167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8390" y="213546"/>
            <a:ext cx="646332" cy="646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72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49C9B9-AFF5-7E0B-6AD8-F7EE248F5D8E}"/>
              </a:ext>
            </a:extLst>
          </p:cNvPr>
          <p:cNvSpPr/>
          <p:nvPr/>
        </p:nvSpPr>
        <p:spPr>
          <a:xfrm>
            <a:off x="3048247" y="1417497"/>
            <a:ext cx="8688694" cy="52532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98D7E-7A99-85DA-C43D-6B6A6E7AA97E}"/>
              </a:ext>
            </a:extLst>
          </p:cNvPr>
          <p:cNvSpPr/>
          <p:nvPr/>
        </p:nvSpPr>
        <p:spPr>
          <a:xfrm>
            <a:off x="649850" y="1417497"/>
            <a:ext cx="2212620" cy="52532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9EAF2-5FC8-F294-93EE-33546C00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Monitoramento</a:t>
            </a:r>
            <a:r>
              <a:rPr lang="en-US" dirty="0"/>
              <a:t> – Microsoft Capacity Metrics App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A5C82-BDAA-8371-4FB2-371788F64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50" y="1417497"/>
            <a:ext cx="2212620" cy="5162207"/>
          </a:xfrm>
        </p:spPr>
        <p:txBody>
          <a:bodyPr/>
          <a:lstStyle/>
          <a:p>
            <a:r>
              <a:rPr lang="pt-BR" dirty="0">
                <a:hlinkClick r:id="rId3"/>
              </a:rPr>
              <a:t>Install</a:t>
            </a:r>
            <a:r>
              <a:rPr lang="pt-BR" dirty="0"/>
              <a:t>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5C582A-8EEC-13D6-57CE-5AA483DC853B}"/>
              </a:ext>
            </a:extLst>
          </p:cNvPr>
          <p:cNvGrpSpPr/>
          <p:nvPr/>
        </p:nvGrpSpPr>
        <p:grpSpPr>
          <a:xfrm>
            <a:off x="11208376" y="289991"/>
            <a:ext cx="844193" cy="1045122"/>
            <a:chOff x="5194692" y="2619375"/>
            <a:chExt cx="1704837" cy="1728978"/>
          </a:xfrm>
        </p:grpSpPr>
        <p:pic>
          <p:nvPicPr>
            <p:cNvPr id="33" name="Picture 2" descr="Image">
              <a:extLst>
                <a:ext uri="{FF2B5EF4-FFF2-40B4-BE49-F238E27FC236}">
                  <a16:creationId xmlns:a16="http://schemas.microsoft.com/office/drawing/2014/main" id="{12FD1C0C-2008-ED83-5A1B-17546719E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279" y="2619375"/>
              <a:ext cx="1619250" cy="16192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20C035BF-CA8C-08A8-EAE6-AFE54EFDF6D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48137" y="3112936"/>
              <a:ext cx="1581972" cy="888861"/>
            </a:xfrm>
            <a:prstGeom prst="bentConnector3">
              <a:avLst>
                <a:gd name="adj1" fmla="val 122340"/>
              </a:avLst>
            </a:prstGeom>
            <a:ln>
              <a:solidFill>
                <a:srgbClr val="57C5A5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D02507F-C6FF-8857-E4A1-37FED6326AB0}"/>
                </a:ext>
              </a:extLst>
            </p:cNvPr>
            <p:cNvCxnSpPr>
              <a:cxnSpLocks/>
            </p:cNvCxnSpPr>
            <p:nvPr/>
          </p:nvCxnSpPr>
          <p:spPr>
            <a:xfrm>
              <a:off x="6067464" y="4117605"/>
              <a:ext cx="0" cy="230002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9C1687-4023-F540-B54D-5AA84D66FA15}"/>
                </a:ext>
              </a:extLst>
            </p:cNvPr>
            <p:cNvCxnSpPr/>
            <p:nvPr/>
          </p:nvCxnSpPr>
          <p:spPr>
            <a:xfrm>
              <a:off x="5194692" y="4347607"/>
              <a:ext cx="872772" cy="0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A2DF250-498B-ADCF-56E5-2B1566DED98F}"/>
              </a:ext>
            </a:extLst>
          </p:cNvPr>
          <p:cNvSpPr/>
          <p:nvPr/>
        </p:nvSpPr>
        <p:spPr>
          <a:xfrm>
            <a:off x="10631340" y="390872"/>
            <a:ext cx="699269" cy="252708"/>
          </a:xfrm>
          <a:prstGeom prst="rightArrow">
            <a:avLst/>
          </a:prstGeom>
          <a:solidFill>
            <a:srgbClr val="53BBF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29C5EB-9F96-741D-915C-C8FD230EE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23" y="2053906"/>
            <a:ext cx="1789695" cy="27501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C5FBF7-7870-3A8E-8F8D-67E64B95EAE4}"/>
              </a:ext>
            </a:extLst>
          </p:cNvPr>
          <p:cNvSpPr txBox="1">
            <a:spLocks/>
          </p:cNvSpPr>
          <p:nvPr/>
        </p:nvSpPr>
        <p:spPr>
          <a:xfrm>
            <a:off x="3048247" y="1423973"/>
            <a:ext cx="8600272" cy="5162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linkClick r:id="rId7"/>
              </a:rPr>
              <a:t>Capacity Unit</a:t>
            </a:r>
            <a:endParaRPr lang="pt-BR" dirty="0"/>
          </a:p>
          <a:p>
            <a:r>
              <a:rPr lang="pt-BR" dirty="0">
                <a:hlinkClick r:id="rId8"/>
              </a:rPr>
              <a:t>Habilitando o autoscale  de capacity</a:t>
            </a:r>
            <a:endParaRPr lang="pt-BR" dirty="0"/>
          </a:p>
          <a:p>
            <a:r>
              <a:rPr lang="pt-BR" dirty="0">
                <a:hlinkClick r:id="rId9"/>
              </a:rPr>
              <a:t>Métricas de computing</a:t>
            </a:r>
            <a:endParaRPr lang="pt-BR" dirty="0"/>
          </a:p>
          <a:p>
            <a:r>
              <a:rPr lang="pt-BR" dirty="0">
                <a:hlinkClick r:id="rId10"/>
              </a:rPr>
              <a:t>Detalhar conjuntos de dados e consultas específicas para identificar gargalos de desempenho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1028" name="Picture 4" descr="Animation that shows cross-filtered data in the multi metric ribbon chart.">
            <a:extLst>
              <a:ext uri="{FF2B5EF4-FFF2-40B4-BE49-F238E27FC236}">
                <a16:creationId xmlns:a16="http://schemas.microsoft.com/office/drawing/2014/main" id="{7D6B9951-FA10-1050-CCAA-DFA4A9516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875" y="3821606"/>
            <a:ext cx="8373066" cy="225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4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92A88-F2A4-A267-C743-D6916409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Monitoramento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conjunto com a </a:t>
            </a:r>
            <a:r>
              <a:rPr lang="en-US" dirty="0" err="1"/>
              <a:t>DataSide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6A1BEE-6FAC-1BE6-E13E-AF2B79D9C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102" y="1252728"/>
            <a:ext cx="6779961" cy="382169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88EB50-28F4-FDDE-F5EE-DEEE33CB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217" y="1672512"/>
            <a:ext cx="6779961" cy="3800486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235FA0B-1DA3-A14E-13E2-241442447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38" y="1873980"/>
            <a:ext cx="6779961" cy="3836206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8201D9-3191-0FE2-E66B-BF2DD175F6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54" y="2335472"/>
            <a:ext cx="6695551" cy="3576182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783DA08-9163-5760-573E-444E45F6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70" y="2753352"/>
            <a:ext cx="6695551" cy="380239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03C6-E481-5F07-93A5-71DA7C7C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: </a:t>
            </a:r>
            <a:r>
              <a:rPr lang="en-US" dirty="0" err="1"/>
              <a:t>Investigar</a:t>
            </a:r>
            <a:r>
              <a:rPr lang="en-US" dirty="0"/>
              <a:t> </a:t>
            </a:r>
            <a:r>
              <a:rPr lang="en-US" dirty="0" err="1"/>
              <a:t>relatórios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pt-B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18AD0C-E859-FE5D-E5F9-7E950D9DE127}"/>
              </a:ext>
            </a:extLst>
          </p:cNvPr>
          <p:cNvGrpSpPr/>
          <p:nvPr/>
        </p:nvGrpSpPr>
        <p:grpSpPr>
          <a:xfrm>
            <a:off x="11208376" y="289991"/>
            <a:ext cx="844193" cy="1045122"/>
            <a:chOff x="5194692" y="2619375"/>
            <a:chExt cx="1704837" cy="1728978"/>
          </a:xfrm>
        </p:grpSpPr>
        <p:pic>
          <p:nvPicPr>
            <p:cNvPr id="5" name="Picture 2" descr="Image">
              <a:extLst>
                <a:ext uri="{FF2B5EF4-FFF2-40B4-BE49-F238E27FC236}">
                  <a16:creationId xmlns:a16="http://schemas.microsoft.com/office/drawing/2014/main" id="{16F2B184-4284-5BF9-7B59-A9F912154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279" y="2619375"/>
              <a:ext cx="1619250" cy="16192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690BFF3B-BAF1-0591-98B0-34B26F07C84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48137" y="3112936"/>
              <a:ext cx="1581972" cy="888861"/>
            </a:xfrm>
            <a:prstGeom prst="bentConnector3">
              <a:avLst>
                <a:gd name="adj1" fmla="val 122340"/>
              </a:avLst>
            </a:prstGeom>
            <a:ln>
              <a:solidFill>
                <a:srgbClr val="57C5A5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9C2042B-910E-5CAC-C140-6F432074DAFE}"/>
                </a:ext>
              </a:extLst>
            </p:cNvPr>
            <p:cNvCxnSpPr>
              <a:cxnSpLocks/>
            </p:cNvCxnSpPr>
            <p:nvPr/>
          </p:nvCxnSpPr>
          <p:spPr>
            <a:xfrm>
              <a:off x="6067464" y="4117605"/>
              <a:ext cx="0" cy="230002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7AFA59C-AAD6-E928-ABE9-784486389676}"/>
                </a:ext>
              </a:extLst>
            </p:cNvPr>
            <p:cNvCxnSpPr/>
            <p:nvPr/>
          </p:nvCxnSpPr>
          <p:spPr>
            <a:xfrm>
              <a:off x="5194692" y="4347607"/>
              <a:ext cx="872772" cy="0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77C2F0-F8E4-1A10-6C24-12FC6C7400F8}"/>
              </a:ext>
            </a:extLst>
          </p:cNvPr>
          <p:cNvSpPr/>
          <p:nvPr/>
        </p:nvSpPr>
        <p:spPr>
          <a:xfrm>
            <a:off x="10631340" y="679108"/>
            <a:ext cx="699269" cy="252708"/>
          </a:xfrm>
          <a:prstGeom prst="rightArrow">
            <a:avLst/>
          </a:prstGeom>
          <a:solidFill>
            <a:srgbClr val="3FBEB0"/>
          </a:solidFill>
          <a:ln>
            <a:solidFill>
              <a:srgbClr val="57C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2D00372-F3A5-40D3-4B4A-FB488DBAA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78" y="1287171"/>
            <a:ext cx="5443228" cy="3628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5B968-FC26-9F43-57EE-995FD421229F}"/>
              </a:ext>
            </a:extLst>
          </p:cNvPr>
          <p:cNvCxnSpPr>
            <a:cxnSpLocks/>
          </p:cNvCxnSpPr>
          <p:nvPr/>
        </p:nvCxnSpPr>
        <p:spPr>
          <a:xfrm>
            <a:off x="1267980" y="5641091"/>
            <a:ext cx="46193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0E0C340-2AE0-940A-7F83-3BE490846560}"/>
              </a:ext>
            </a:extLst>
          </p:cNvPr>
          <p:cNvSpPr/>
          <p:nvPr/>
        </p:nvSpPr>
        <p:spPr>
          <a:xfrm>
            <a:off x="1629095" y="5566756"/>
            <a:ext cx="185738" cy="17145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F758CD-3307-AF8C-B653-1244E93C1731}"/>
              </a:ext>
            </a:extLst>
          </p:cNvPr>
          <p:cNvSpPr txBox="1"/>
          <p:nvPr/>
        </p:nvSpPr>
        <p:spPr>
          <a:xfrm>
            <a:off x="1854835" y="4915990"/>
            <a:ext cx="54432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t-BR" sz="1600" dirty="0"/>
              <a:t>Conexão com fontes de dados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t-BR" sz="1600" dirty="0"/>
              <a:t>Limpeza e transformação (remover colunas, filtrar, unir tabelas, etc.)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t-BR" sz="1600" dirty="0"/>
              <a:t>Criação de colunas calculadas simples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t-BR" sz="1600" dirty="0"/>
              <a:t>Aplicação de regras de negócio básica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t-BR" sz="1600" dirty="0"/>
              <a:t>Ex: Remover linhas duplicadas, unir dados de várias planilhas, filtrar apenas os últimos 12 meses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E767C8-393C-C930-79A9-A16E3A5D5948}"/>
              </a:ext>
            </a:extLst>
          </p:cNvPr>
          <p:cNvCxnSpPr>
            <a:cxnSpLocks/>
          </p:cNvCxnSpPr>
          <p:nvPr/>
        </p:nvCxnSpPr>
        <p:spPr>
          <a:xfrm>
            <a:off x="5198320" y="4251870"/>
            <a:ext cx="190831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6862785D-8821-78DB-5267-0D2607162A3E}"/>
              </a:ext>
            </a:extLst>
          </p:cNvPr>
          <p:cNvSpPr/>
          <p:nvPr/>
        </p:nvSpPr>
        <p:spPr>
          <a:xfrm>
            <a:off x="7013761" y="4170575"/>
            <a:ext cx="185738" cy="17145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FF3523-E9BA-C48A-B1A5-D4EAB1E0A754}"/>
              </a:ext>
            </a:extLst>
          </p:cNvPr>
          <p:cNvSpPr txBox="1"/>
          <p:nvPr/>
        </p:nvSpPr>
        <p:spPr>
          <a:xfrm>
            <a:off x="7465242" y="4015704"/>
            <a:ext cx="47267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285750" indent="-285750" fontAlgn="ctr">
              <a:buFont typeface="Arial" panose="020B0604020202020204" pitchFamily="34" charset="0"/>
              <a:buChar char="•"/>
              <a:defRPr/>
            </a:lvl1pPr>
          </a:lstStyle>
          <a:p>
            <a:r>
              <a:rPr lang="pt-BR" sz="1600" dirty="0"/>
              <a:t>Criar relações entre tabelas</a:t>
            </a:r>
          </a:p>
          <a:p>
            <a:r>
              <a:rPr lang="pt-BR" sz="1600" dirty="0"/>
              <a:t>Definir medidas e KPIs</a:t>
            </a:r>
          </a:p>
          <a:p>
            <a:r>
              <a:rPr lang="pt-BR" sz="1600" dirty="0"/>
              <a:t>Construir lógica analítica avançada</a:t>
            </a:r>
          </a:p>
          <a:p>
            <a:r>
              <a:rPr lang="pt-BR" sz="1600" dirty="0"/>
              <a:t>Controlar o comportamento dos visuais</a:t>
            </a:r>
          </a:p>
          <a:p>
            <a:r>
              <a:rPr lang="pt-BR" sz="1600" dirty="0"/>
              <a:t>Ex: Criar uma medida de crescimento percentual mês a mês. Calcular total acumulado por categoria. Aplicar filtros dinâmicos com </a:t>
            </a:r>
            <a:r>
              <a:rPr lang="en-US" sz="1600" dirty="0"/>
              <a:t>CALCULATE</a:t>
            </a:r>
            <a:r>
              <a:rPr lang="pt-BR" sz="1600" dirty="0"/>
              <a:t>, </a:t>
            </a:r>
            <a:r>
              <a:rPr lang="en-US" sz="1600" dirty="0"/>
              <a:t>FILTER</a:t>
            </a:r>
            <a:r>
              <a:rPr lang="pt-BR" sz="1600" dirty="0"/>
              <a:t>, </a:t>
            </a:r>
            <a:r>
              <a:rPr lang="en-US" sz="1600" dirty="0"/>
              <a:t>ALL</a:t>
            </a:r>
            <a:endParaRPr lang="pt-BR" sz="1600" dirty="0"/>
          </a:p>
          <a:p>
            <a:endParaRPr lang="pt-BR" sz="16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3DCF05-B8AB-6819-D3DB-DEA6B5E1AC01}"/>
              </a:ext>
            </a:extLst>
          </p:cNvPr>
          <p:cNvCxnSpPr>
            <a:cxnSpLocks/>
          </p:cNvCxnSpPr>
          <p:nvPr/>
        </p:nvCxnSpPr>
        <p:spPr>
          <a:xfrm>
            <a:off x="1267967" y="4598974"/>
            <a:ext cx="0" cy="10405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298F4-932F-C1A9-8966-3353E899C028}"/>
              </a:ext>
            </a:extLst>
          </p:cNvPr>
          <p:cNvCxnSpPr>
            <a:cxnSpLocks/>
          </p:cNvCxnSpPr>
          <p:nvPr/>
        </p:nvCxnSpPr>
        <p:spPr>
          <a:xfrm flipV="1">
            <a:off x="3829050" y="1691466"/>
            <a:ext cx="1864540" cy="443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430053FE-277F-833F-0300-31EFC8F675EE}"/>
              </a:ext>
            </a:extLst>
          </p:cNvPr>
          <p:cNvSpPr/>
          <p:nvPr/>
        </p:nvSpPr>
        <p:spPr>
          <a:xfrm>
            <a:off x="5600721" y="1610171"/>
            <a:ext cx="185738" cy="17145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87EF97-7753-19F7-4012-B385D2EE10D7}"/>
              </a:ext>
            </a:extLst>
          </p:cNvPr>
          <p:cNvSpPr txBox="1"/>
          <p:nvPr/>
        </p:nvSpPr>
        <p:spPr>
          <a:xfrm>
            <a:off x="6089904" y="1331077"/>
            <a:ext cx="595492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285750" indent="-285750" fontAlgn="ctr">
              <a:buFont typeface="Arial" panose="020B0604020202020204" pitchFamily="34" charset="0"/>
              <a:buChar char="•"/>
              <a:defRPr/>
            </a:lvl1pPr>
          </a:lstStyle>
          <a:p>
            <a:r>
              <a:rPr lang="pt-BR" sz="1600" dirty="0"/>
              <a:t>Comunicar insights de forma clara e visual, traduzindo números e medidas em gráficos, tabelas e KPIs compreensíveis</a:t>
            </a:r>
          </a:p>
          <a:p>
            <a:r>
              <a:rPr lang="pt-BR" sz="1600" dirty="0"/>
              <a:t>Permitir interação com os dados, através de filtros, slicers, drill-downs, bookmarks, tooltips</a:t>
            </a:r>
          </a:p>
          <a:p>
            <a:r>
              <a:rPr lang="pt-BR" sz="1600" dirty="0"/>
              <a:t>Facilitar a tomada de decisão, destacando tendências, comparações, exceções e metas</a:t>
            </a:r>
          </a:p>
          <a:p>
            <a:r>
              <a:rPr lang="pt-BR" sz="1600" dirty="0"/>
              <a:t>Personalizar a experiência do usuário com Visuais adaptados ao público (executivo, operacional, técnico)</a:t>
            </a:r>
          </a:p>
          <a:p>
            <a:r>
              <a:rPr lang="pt-BR" sz="1600" dirty="0"/>
              <a:t>Ex: Mapas, KPIs, Gráficos.</a:t>
            </a:r>
          </a:p>
          <a:p>
            <a:endParaRPr lang="pt-BR" sz="1600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625424-5314-84E4-F8FD-8EA6F0270CA4}"/>
              </a:ext>
            </a:extLst>
          </p:cNvPr>
          <p:cNvCxnSpPr>
            <a:cxnSpLocks/>
          </p:cNvCxnSpPr>
          <p:nvPr/>
        </p:nvCxnSpPr>
        <p:spPr>
          <a:xfrm>
            <a:off x="5198320" y="2404371"/>
            <a:ext cx="0" cy="18474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0EA841-C50D-3A92-5053-CA4830F848F5}"/>
              </a:ext>
            </a:extLst>
          </p:cNvPr>
          <p:cNvCxnSpPr>
            <a:cxnSpLocks/>
          </p:cNvCxnSpPr>
          <p:nvPr/>
        </p:nvCxnSpPr>
        <p:spPr>
          <a:xfrm flipV="1">
            <a:off x="4643968" y="2404464"/>
            <a:ext cx="552764" cy="443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9370D2-F84A-DC77-38FA-FB6A2DA5BEDA}"/>
              </a:ext>
            </a:extLst>
          </p:cNvPr>
          <p:cNvCxnSpPr>
            <a:cxnSpLocks/>
          </p:cNvCxnSpPr>
          <p:nvPr/>
        </p:nvCxnSpPr>
        <p:spPr>
          <a:xfrm>
            <a:off x="1272729" y="4591919"/>
            <a:ext cx="9116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5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/>
      <p:bldP spid="29" grpId="0" animBg="1"/>
      <p:bldP spid="31" grpId="0"/>
      <p:bldP spid="47" grpId="0" animBg="1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EDFB6-95CC-FB0E-17D1-070E5F0C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BBF1DAE-719E-83A3-5AF2-342680C75E43}"/>
              </a:ext>
            </a:extLst>
          </p:cNvPr>
          <p:cNvSpPr txBox="1"/>
          <p:nvPr/>
        </p:nvSpPr>
        <p:spPr>
          <a:xfrm>
            <a:off x="6447901" y="1287171"/>
            <a:ext cx="574409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285750" indent="-285750" fontAlgn="ctr">
              <a:buFont typeface="Arial" panose="020B0604020202020204" pitchFamily="34" charset="0"/>
              <a:buChar char="•"/>
              <a:defRPr/>
            </a:lvl1pPr>
          </a:lstStyle>
          <a:p>
            <a:pPr marL="0" indent="0">
              <a:buNone/>
            </a:pPr>
            <a:r>
              <a:rPr lang="en-US" sz="2000" b="1" dirty="0"/>
              <a:t>Performance Analyzer</a:t>
            </a:r>
          </a:p>
          <a:p>
            <a:r>
              <a:rPr lang="pt-BR" sz="1400" b="1" dirty="0"/>
              <a:t>Oque é: </a:t>
            </a:r>
            <a:r>
              <a:rPr lang="pt-BR" sz="1400" dirty="0"/>
              <a:t>Análise de desempenho dos componentes visuais e consultas DAX. Integrada ao Power BI Desktop.</a:t>
            </a:r>
          </a:p>
          <a:p>
            <a:r>
              <a:rPr lang="pt-BR" sz="1400" b="1" dirty="0"/>
              <a:t>Objetivo:</a:t>
            </a:r>
            <a:r>
              <a:rPr lang="pt-BR" sz="1400" dirty="0"/>
              <a:t> Identificar quais elementos visuais ou consultas estão impactando o desempenho do relatório.</a:t>
            </a:r>
          </a:p>
          <a:p>
            <a:r>
              <a:rPr lang="pt-BR" sz="1400" b="1" dirty="0"/>
              <a:t>O que analisa:</a:t>
            </a:r>
            <a:r>
              <a:rPr lang="pt-BR" sz="1400" dirty="0"/>
              <a:t> Tempo de renderização de visuais, tempo de execução de consultas DAX, tempo de outros processos internos.</a:t>
            </a:r>
          </a:p>
          <a:p>
            <a:r>
              <a:rPr lang="pt-BR" sz="1400" b="1" dirty="0"/>
              <a:t>Saída:</a:t>
            </a:r>
            <a:r>
              <a:rPr lang="pt-BR" sz="1400" dirty="0"/>
              <a:t> Logs que mostram o tempo de cada elemento, com opção de exportar a consulta DAX para análise posterior.</a:t>
            </a:r>
          </a:p>
          <a:p>
            <a:pPr marL="0" indent="0">
              <a:buNone/>
            </a:pPr>
            <a:endParaRPr lang="pt-BR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99A6A-B367-EBD4-64E6-3D452794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: </a:t>
            </a:r>
            <a:r>
              <a:rPr lang="en-US" dirty="0" err="1"/>
              <a:t>Investigar</a:t>
            </a:r>
            <a:r>
              <a:rPr lang="en-US" dirty="0"/>
              <a:t> </a:t>
            </a:r>
            <a:r>
              <a:rPr lang="en-US" dirty="0" err="1"/>
              <a:t>relatórios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pt-B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43D911-A760-F72E-B36D-7050BF303F0C}"/>
              </a:ext>
            </a:extLst>
          </p:cNvPr>
          <p:cNvGrpSpPr/>
          <p:nvPr/>
        </p:nvGrpSpPr>
        <p:grpSpPr>
          <a:xfrm>
            <a:off x="11208376" y="289991"/>
            <a:ext cx="844193" cy="1045122"/>
            <a:chOff x="5194692" y="2619375"/>
            <a:chExt cx="1704837" cy="1728978"/>
          </a:xfrm>
        </p:grpSpPr>
        <p:pic>
          <p:nvPicPr>
            <p:cNvPr id="5" name="Picture 2" descr="Image">
              <a:extLst>
                <a:ext uri="{FF2B5EF4-FFF2-40B4-BE49-F238E27FC236}">
                  <a16:creationId xmlns:a16="http://schemas.microsoft.com/office/drawing/2014/main" id="{734B73F1-8620-C146-C1F6-C8DADFD55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279" y="2619375"/>
              <a:ext cx="1619250" cy="16192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98385218-0682-4388-57B5-B7EB7E29751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48137" y="3112936"/>
              <a:ext cx="1581972" cy="888861"/>
            </a:xfrm>
            <a:prstGeom prst="bentConnector3">
              <a:avLst>
                <a:gd name="adj1" fmla="val 122340"/>
              </a:avLst>
            </a:prstGeom>
            <a:ln>
              <a:solidFill>
                <a:srgbClr val="57C5A5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09A10FC-59BB-5FA2-BF1E-4C9DBADCC295}"/>
                </a:ext>
              </a:extLst>
            </p:cNvPr>
            <p:cNvCxnSpPr>
              <a:cxnSpLocks/>
            </p:cNvCxnSpPr>
            <p:nvPr/>
          </p:nvCxnSpPr>
          <p:spPr>
            <a:xfrm>
              <a:off x="6067464" y="4117605"/>
              <a:ext cx="0" cy="230002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AB22A0E-A33F-B57D-674E-4FE676E7DFE9}"/>
                </a:ext>
              </a:extLst>
            </p:cNvPr>
            <p:cNvCxnSpPr/>
            <p:nvPr/>
          </p:nvCxnSpPr>
          <p:spPr>
            <a:xfrm>
              <a:off x="5194692" y="4347607"/>
              <a:ext cx="872772" cy="0"/>
            </a:xfrm>
            <a:prstGeom prst="line">
              <a:avLst/>
            </a:prstGeom>
            <a:ln>
              <a:solidFill>
                <a:srgbClr val="57C5A5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C69067A2-93AA-D637-A171-386A5801CFDC}"/>
              </a:ext>
            </a:extLst>
          </p:cNvPr>
          <p:cNvSpPr/>
          <p:nvPr/>
        </p:nvSpPr>
        <p:spPr>
          <a:xfrm>
            <a:off x="10631340" y="679108"/>
            <a:ext cx="699269" cy="252708"/>
          </a:xfrm>
          <a:prstGeom prst="rightArrow">
            <a:avLst/>
          </a:prstGeom>
          <a:solidFill>
            <a:srgbClr val="3FBEB0"/>
          </a:solidFill>
          <a:ln>
            <a:solidFill>
              <a:srgbClr val="57C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48A6F42-0E8C-5865-D44F-660CA09F7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78" y="1287171"/>
            <a:ext cx="5443228" cy="3628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12B20B-F629-DC25-EEE2-7912C4A2F522}"/>
              </a:ext>
            </a:extLst>
          </p:cNvPr>
          <p:cNvCxnSpPr>
            <a:cxnSpLocks/>
          </p:cNvCxnSpPr>
          <p:nvPr/>
        </p:nvCxnSpPr>
        <p:spPr>
          <a:xfrm>
            <a:off x="4092837" y="4499444"/>
            <a:ext cx="204784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AA70AB8-2631-2A84-B2E9-CB5C840B4231}"/>
              </a:ext>
            </a:extLst>
          </p:cNvPr>
          <p:cNvSpPr/>
          <p:nvPr/>
        </p:nvSpPr>
        <p:spPr>
          <a:xfrm>
            <a:off x="6047815" y="4425109"/>
            <a:ext cx="185738" cy="17145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8140BC-241A-0048-7986-8029B5CC54A7}"/>
              </a:ext>
            </a:extLst>
          </p:cNvPr>
          <p:cNvCxnSpPr>
            <a:cxnSpLocks/>
          </p:cNvCxnSpPr>
          <p:nvPr/>
        </p:nvCxnSpPr>
        <p:spPr>
          <a:xfrm>
            <a:off x="4092837" y="3904851"/>
            <a:ext cx="0" cy="59459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7B3AE3-FBC5-4A59-734F-D802A78A1FA0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3829050" y="1691466"/>
            <a:ext cx="2230556" cy="443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0485222D-9CC1-8312-EE9B-4257B338A0C5}"/>
              </a:ext>
            </a:extLst>
          </p:cNvPr>
          <p:cNvSpPr/>
          <p:nvPr/>
        </p:nvSpPr>
        <p:spPr>
          <a:xfrm>
            <a:off x="6059606" y="1605741"/>
            <a:ext cx="185738" cy="171450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A0DEC12-9110-6FD1-09DD-846DB2A075C3}"/>
              </a:ext>
            </a:extLst>
          </p:cNvPr>
          <p:cNvCxnSpPr>
            <a:cxnSpLocks/>
          </p:cNvCxnSpPr>
          <p:nvPr/>
        </p:nvCxnSpPr>
        <p:spPr>
          <a:xfrm flipH="1">
            <a:off x="5184032" y="1696677"/>
            <a:ext cx="14288" cy="7204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5E8415-7252-6B48-856B-41813A5003AA}"/>
              </a:ext>
            </a:extLst>
          </p:cNvPr>
          <p:cNvCxnSpPr>
            <a:cxnSpLocks/>
          </p:cNvCxnSpPr>
          <p:nvPr/>
        </p:nvCxnSpPr>
        <p:spPr>
          <a:xfrm flipV="1">
            <a:off x="4631268" y="2417164"/>
            <a:ext cx="552764" cy="443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1C609B-5477-9A94-BD74-3E3186860BE8}"/>
              </a:ext>
            </a:extLst>
          </p:cNvPr>
          <p:cNvSpPr txBox="1"/>
          <p:nvPr/>
        </p:nvSpPr>
        <p:spPr>
          <a:xfrm>
            <a:off x="6517617" y="4023165"/>
            <a:ext cx="560466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285750" indent="-285750" fontAlgn="ctr">
              <a:buFont typeface="Arial" panose="020B0604020202020204" pitchFamily="34" charset="0"/>
              <a:buChar char="•"/>
              <a:defRPr/>
            </a:lvl1pPr>
          </a:lstStyle>
          <a:p>
            <a:pPr marL="0" indent="0">
              <a:buNone/>
            </a:pPr>
            <a:r>
              <a:rPr lang="en-US" sz="2000" b="1" dirty="0"/>
              <a:t>Query Diagnostics</a:t>
            </a:r>
          </a:p>
          <a:p>
            <a:r>
              <a:rPr lang="pt-BR" sz="1400" b="1" dirty="0"/>
              <a:t>Oque é: </a:t>
            </a:r>
            <a:r>
              <a:rPr lang="pt-BR" sz="1400" dirty="0"/>
              <a:t>Análise do comportamento das consultas no Power Query Editor.</a:t>
            </a:r>
          </a:p>
          <a:p>
            <a:r>
              <a:rPr lang="pt-BR" sz="1400" b="1" dirty="0"/>
              <a:t>Objetivo:</a:t>
            </a:r>
            <a:r>
              <a:rPr lang="pt-BR" sz="1400" dirty="0"/>
              <a:t> Diagnosticar o que está acontecendo nos bastidores quando você carrega ou transforma dados.</a:t>
            </a:r>
          </a:p>
          <a:p>
            <a:r>
              <a:rPr lang="pt-BR" sz="1400" b="1" dirty="0"/>
              <a:t>O que analisa:</a:t>
            </a:r>
            <a:r>
              <a:rPr lang="pt-BR" sz="1400" dirty="0"/>
              <a:t> Avaliações de etapas de transformação, tempo de execução por etapa, eventos de sistema, número de linhas processadas, tipo de fonte de dados.</a:t>
            </a:r>
          </a:p>
          <a:p>
            <a:r>
              <a:rPr lang="pt-BR" sz="1400" b="1" dirty="0"/>
              <a:t>Saída:</a:t>
            </a:r>
            <a:r>
              <a:rPr lang="pt-BR" sz="1400" dirty="0"/>
              <a:t> Logs que mostram o tempo de cada passo, número de linhas envolvidas, tipo de categoria.</a:t>
            </a:r>
          </a:p>
          <a:p>
            <a:pPr marL="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0994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47" grpId="0" animBg="1"/>
      <p:bldP spid="18" grpId="0"/>
    </p:bldLst>
  </p:timing>
</p:sld>
</file>

<file path=ppt/theme/theme1.xml><?xml version="1.0" encoding="utf-8"?>
<a:theme xmlns:a="http://schemas.openxmlformats.org/drawingml/2006/main" name="Chroma">
  <a:themeElements>
    <a:clrScheme name="Chroma">
      <a:dk1>
        <a:srgbClr val="131313"/>
      </a:dk1>
      <a:lt1>
        <a:sysClr val="window" lastClr="FFFFFF"/>
      </a:lt1>
      <a:dk2>
        <a:srgbClr val="0C233A"/>
      </a:dk2>
      <a:lt2>
        <a:srgbClr val="F5FAFD"/>
      </a:lt2>
      <a:accent1>
        <a:srgbClr val="4485DC"/>
      </a:accent1>
      <a:accent2>
        <a:srgbClr val="25AAD5"/>
      </a:accent2>
      <a:accent3>
        <a:srgbClr val="5BBEAC"/>
      </a:accent3>
      <a:accent4>
        <a:srgbClr val="6666E2"/>
      </a:accent4>
      <a:accent5>
        <a:srgbClr val="66C26C"/>
      </a:accent5>
      <a:accent6>
        <a:srgbClr val="10CF9B"/>
      </a:accent6>
      <a:hlink>
        <a:srgbClr val="4485DC"/>
      </a:hlink>
      <a:folHlink>
        <a:srgbClr val="25AAD5"/>
      </a:folHlink>
    </a:clrScheme>
    <a:fontScheme name="Custom 2">
      <a:majorFont>
        <a:latin typeface="Aptos Light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ma" id="{DC2B181E-9B25-4FFB-A269-A81149E37B96}" vid="{FD28A279-D9A1-4F6C-9122-D382EE6782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10338</TotalTime>
  <Words>3153</Words>
  <Application>Microsoft Office PowerPoint</Application>
  <PresentationFormat>Widescreen</PresentationFormat>
  <Paragraphs>409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Light</vt:lpstr>
      <vt:lpstr>Arial</vt:lpstr>
      <vt:lpstr>Chroma</vt:lpstr>
      <vt:lpstr>Relatórios Power BI Otimização de Performance</vt:lpstr>
      <vt:lpstr>Agenda </vt:lpstr>
      <vt:lpstr>Requisitos</vt:lpstr>
      <vt:lpstr>Otimização de Performance de relatórios de Power BI  Critérios para eficiência</vt:lpstr>
      <vt:lpstr>Do panorâmico ao zoom analítico</vt:lpstr>
      <vt:lpstr>Monitoramento – Microsoft Capacity Metrics App</vt:lpstr>
      <vt:lpstr>Monitoramento em conjunto com a DataSide</vt:lpstr>
      <vt:lpstr>Análise: Investigar relatórios específicos</vt:lpstr>
      <vt:lpstr>Análise: Investigar relatórios específicos</vt:lpstr>
      <vt:lpstr>Análise: Investigar relatórios específicos</vt:lpstr>
      <vt:lpstr>Otimização: Planejamento e Implementação de Boas práticas</vt:lpstr>
      <vt:lpstr>Otimização: Planejamento e Implementação</vt:lpstr>
      <vt:lpstr>Esteira de CI/CD para relatórios de Power BI</vt:lpstr>
      <vt:lpstr>Opções de Deployment automatizado de relatórios PBI</vt:lpstr>
      <vt:lpstr>Por que automatizar o deployment? </vt:lpstr>
      <vt:lpstr>Versionamento de fonte</vt:lpstr>
      <vt:lpstr>Versionamento de relatórios Power BI</vt:lpstr>
      <vt:lpstr>Por que controlar a versão? </vt:lpstr>
      <vt:lpstr>Git - Estratégia de branching</vt:lpstr>
      <vt:lpstr>Git – comandos básicos</vt:lpstr>
      <vt:lpstr>Git – Usando o VSCode</vt:lpstr>
      <vt:lpstr>Automatizando com o Github Actions</vt:lpstr>
      <vt:lpstr>Automatizando com o Github Actions</vt:lpstr>
      <vt:lpstr>Como começar? </vt:lpstr>
      <vt:lpstr>Labs</vt:lpstr>
      <vt:lpstr>Referências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Marta de Lima Masson Guimarães</dc:creator>
  <cp:lastModifiedBy>Marta de Lima Masson Guimarães</cp:lastModifiedBy>
  <cp:revision>1</cp:revision>
  <dcterms:created xsi:type="dcterms:W3CDTF">2025-06-05T12:33:56Z</dcterms:created>
  <dcterms:modified xsi:type="dcterms:W3CDTF">2025-09-10T18:08:11Z</dcterms:modified>
</cp:coreProperties>
</file>